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25" autoAdjust="0"/>
    <p:restoredTop sz="94660"/>
  </p:normalViewPr>
  <p:slideViewPr>
    <p:cSldViewPr snapToGrid="0">
      <p:cViewPr varScale="1">
        <p:scale>
          <a:sx n="74" d="100"/>
          <a:sy n="74" d="100"/>
        </p:scale>
        <p:origin x="996"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81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6F1567-A4B9-4C37-A8F4-2DB365CBD59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MX"/>
        </a:p>
      </dgm:t>
    </dgm:pt>
    <dgm:pt modelId="{AE893D9B-1B91-4335-9AE6-F3EE5C5F631A}">
      <dgm:prSet phldrT="[Texto]" custT="1"/>
      <dgm:spPr/>
      <dgm:t>
        <a:bodyPr/>
        <a:lstStyle/>
        <a:p>
          <a:r>
            <a:rPr lang="es-MX" sz="2000" b="1" dirty="0" smtClean="0"/>
            <a:t>ARGUMENTACIÓN </a:t>
          </a:r>
        </a:p>
      </dgm:t>
    </dgm:pt>
    <dgm:pt modelId="{CD153947-6F69-474B-9C62-010B5FBD364F}" type="parTrans" cxnId="{1531A036-24E3-488C-8ACB-51997B7E71BC}">
      <dgm:prSet/>
      <dgm:spPr/>
      <dgm:t>
        <a:bodyPr/>
        <a:lstStyle/>
        <a:p>
          <a:endParaRPr lang="es-MX"/>
        </a:p>
      </dgm:t>
    </dgm:pt>
    <dgm:pt modelId="{0D30075F-C7C5-4F24-9DA2-C68357910691}" type="sibTrans" cxnId="{1531A036-24E3-488C-8ACB-51997B7E71BC}">
      <dgm:prSet/>
      <dgm:spPr/>
      <dgm:t>
        <a:bodyPr/>
        <a:lstStyle/>
        <a:p>
          <a:endParaRPr lang="es-MX"/>
        </a:p>
      </dgm:t>
    </dgm:pt>
    <dgm:pt modelId="{33BCA652-AB81-489B-BB0B-E9DAE4607380}">
      <dgm:prSet phldrT="[Texto]" custT="1"/>
      <dgm:spPr/>
      <dgm:t>
        <a:bodyPr/>
        <a:lstStyle/>
        <a:p>
          <a:r>
            <a:rPr lang="es-MX" sz="1400" dirty="0" smtClean="0"/>
            <a:t>La competencia comunicativa involucra las habilidades del </a:t>
          </a:r>
          <a:r>
            <a:rPr lang="es-MX" sz="1400" dirty="0" smtClean="0"/>
            <a:t>pensamiento, </a:t>
          </a:r>
          <a:r>
            <a:rPr lang="es-MX" sz="1400" dirty="0" smtClean="0"/>
            <a:t>las actitudes para la interacción y participación y permite poner en práctica los conocimientos por medio del lenguaje. </a:t>
          </a:r>
          <a:endParaRPr lang="es-MX" sz="1400" dirty="0"/>
        </a:p>
      </dgm:t>
    </dgm:pt>
    <dgm:pt modelId="{0DE6F891-949E-4EAA-B74E-DB8D35CD6D74}" type="parTrans" cxnId="{97CF6A61-FB85-42CB-9029-640508CFD97F}">
      <dgm:prSet/>
      <dgm:spPr/>
      <dgm:t>
        <a:bodyPr/>
        <a:lstStyle/>
        <a:p>
          <a:endParaRPr lang="es-MX"/>
        </a:p>
      </dgm:t>
    </dgm:pt>
    <dgm:pt modelId="{C8F2D6EB-F95E-4829-8785-EC746D2B7EAB}" type="sibTrans" cxnId="{97CF6A61-FB85-42CB-9029-640508CFD97F}">
      <dgm:prSet/>
      <dgm:spPr/>
      <dgm:t>
        <a:bodyPr/>
        <a:lstStyle/>
        <a:p>
          <a:endParaRPr lang="es-MX"/>
        </a:p>
      </dgm:t>
    </dgm:pt>
    <dgm:pt modelId="{923942A7-DDB5-4458-8DDC-C204D9870924}">
      <dgm:prSet phldrT="[Texto]" custT="1"/>
      <dgm:spPr/>
      <dgm:t>
        <a:bodyPr/>
        <a:lstStyle/>
        <a:p>
          <a:r>
            <a:rPr lang="es-MX" sz="1400" dirty="0" smtClean="0"/>
            <a:t>Movilización de conocimiento por medio de un foro en línea donde se requiere un mayor proceso en la construcción del discurso.</a:t>
          </a:r>
          <a:endParaRPr lang="es-MX" sz="1400" dirty="0"/>
        </a:p>
      </dgm:t>
    </dgm:pt>
    <dgm:pt modelId="{EB31E20A-741B-4513-BC35-4A7FA7F34305}" type="parTrans" cxnId="{057A5C57-0539-4F2A-B8BD-DCF60DB7BDA1}">
      <dgm:prSet/>
      <dgm:spPr/>
      <dgm:t>
        <a:bodyPr/>
        <a:lstStyle/>
        <a:p>
          <a:endParaRPr lang="es-MX"/>
        </a:p>
      </dgm:t>
    </dgm:pt>
    <dgm:pt modelId="{1B483A81-A727-4FED-9412-B1A68872B5A7}" type="sibTrans" cxnId="{057A5C57-0539-4F2A-B8BD-DCF60DB7BDA1}">
      <dgm:prSet/>
      <dgm:spPr/>
      <dgm:t>
        <a:bodyPr/>
        <a:lstStyle/>
        <a:p>
          <a:endParaRPr lang="es-MX"/>
        </a:p>
      </dgm:t>
    </dgm:pt>
    <dgm:pt modelId="{A7AFE1B5-960C-4B0F-99D8-04511A1EEAEA}">
      <dgm:prSet phldrT="[Texto]" custT="1"/>
      <dgm:spPr/>
      <dgm:t>
        <a:bodyPr/>
        <a:lstStyle/>
        <a:p>
          <a:r>
            <a:rPr lang="es-MX" sz="1400" dirty="0" smtClean="0"/>
            <a:t>Contextualizar la temática, para poner en marcha su discurso coherente y fundamentado, a partir del análisis de la estructura de un buen argumento. </a:t>
          </a:r>
          <a:endParaRPr lang="es-MX" sz="1400" dirty="0"/>
        </a:p>
      </dgm:t>
    </dgm:pt>
    <dgm:pt modelId="{029EEFEC-B018-4E5E-A404-2DC34D717F7E}" type="parTrans" cxnId="{B6CDAA02-FF34-4752-ADB7-2F5820E2BA7A}">
      <dgm:prSet/>
      <dgm:spPr/>
      <dgm:t>
        <a:bodyPr/>
        <a:lstStyle/>
        <a:p>
          <a:endParaRPr lang="es-MX"/>
        </a:p>
      </dgm:t>
    </dgm:pt>
    <dgm:pt modelId="{498C6DBB-ED1D-4CF4-AF85-C785D865AC0C}" type="sibTrans" cxnId="{B6CDAA02-FF34-4752-ADB7-2F5820E2BA7A}">
      <dgm:prSet/>
      <dgm:spPr/>
      <dgm:t>
        <a:bodyPr/>
        <a:lstStyle/>
        <a:p>
          <a:endParaRPr lang="es-MX"/>
        </a:p>
      </dgm:t>
    </dgm:pt>
    <dgm:pt modelId="{7C29EA6D-2609-4931-8844-AE6FE624A74E}">
      <dgm:prSet phldrT="[Texto]" custT="1"/>
      <dgm:spPr/>
      <dgm:t>
        <a:bodyPr/>
        <a:lstStyle/>
        <a:p>
          <a:r>
            <a:rPr lang="es-MX" sz="1400" dirty="0" smtClean="0"/>
            <a:t>Con el enfoque cognitivo-constructivista y el escenario de foro de discusión en línea, la competencia argumentativa se desarrolla como producto de la integración de conocimientos, actitudes y habilidades, que se movilizan al defender o rechazar una aseveración. </a:t>
          </a:r>
          <a:endParaRPr lang="es-MX" sz="1400" dirty="0"/>
        </a:p>
      </dgm:t>
    </dgm:pt>
    <dgm:pt modelId="{E38A40AE-8136-4A4B-BAD8-EBBCCD02E433}" type="parTrans" cxnId="{B5605081-26E9-4BEB-B6F1-E3A846EF82F3}">
      <dgm:prSet/>
      <dgm:spPr/>
      <dgm:t>
        <a:bodyPr/>
        <a:lstStyle/>
        <a:p>
          <a:endParaRPr lang="es-MX"/>
        </a:p>
      </dgm:t>
    </dgm:pt>
    <dgm:pt modelId="{72456B0C-A870-44DA-A8C4-22E8A0D6B711}" type="sibTrans" cxnId="{B5605081-26E9-4BEB-B6F1-E3A846EF82F3}">
      <dgm:prSet/>
      <dgm:spPr/>
      <dgm:t>
        <a:bodyPr/>
        <a:lstStyle/>
        <a:p>
          <a:endParaRPr lang="es-MX"/>
        </a:p>
      </dgm:t>
    </dgm:pt>
    <dgm:pt modelId="{A3D1C269-12F2-4D1C-BD42-39DFA0A1FCFE}" type="pres">
      <dgm:prSet presAssocID="{6D6F1567-A4B9-4C37-A8F4-2DB365CBD597}" presName="hierChild1" presStyleCnt="0">
        <dgm:presLayoutVars>
          <dgm:chPref val="1"/>
          <dgm:dir/>
          <dgm:animOne val="branch"/>
          <dgm:animLvl val="lvl"/>
          <dgm:resizeHandles/>
        </dgm:presLayoutVars>
      </dgm:prSet>
      <dgm:spPr/>
      <dgm:t>
        <a:bodyPr/>
        <a:lstStyle/>
        <a:p>
          <a:endParaRPr lang="es-MX"/>
        </a:p>
      </dgm:t>
    </dgm:pt>
    <dgm:pt modelId="{2EB81092-FB91-4DE5-B945-4E182846961C}" type="pres">
      <dgm:prSet presAssocID="{AE893D9B-1B91-4335-9AE6-F3EE5C5F631A}" presName="hierRoot1" presStyleCnt="0"/>
      <dgm:spPr/>
    </dgm:pt>
    <dgm:pt modelId="{2CD51E8F-F873-4A5B-AE29-21CECC2E0613}" type="pres">
      <dgm:prSet presAssocID="{AE893D9B-1B91-4335-9AE6-F3EE5C5F631A}" presName="composite" presStyleCnt="0"/>
      <dgm:spPr/>
    </dgm:pt>
    <dgm:pt modelId="{A429AA6E-7055-4612-92D2-45CD1461FDEF}" type="pres">
      <dgm:prSet presAssocID="{AE893D9B-1B91-4335-9AE6-F3EE5C5F631A}" presName="background" presStyleLbl="node0" presStyleIdx="0" presStyleCnt="1"/>
      <dgm:spPr/>
    </dgm:pt>
    <dgm:pt modelId="{18C11643-D510-4A23-BDF5-8A4DAEBF9D0B}" type="pres">
      <dgm:prSet presAssocID="{AE893D9B-1B91-4335-9AE6-F3EE5C5F631A}" presName="text" presStyleLbl="fgAcc0" presStyleIdx="0" presStyleCnt="1">
        <dgm:presLayoutVars>
          <dgm:chPref val="3"/>
        </dgm:presLayoutVars>
      </dgm:prSet>
      <dgm:spPr/>
      <dgm:t>
        <a:bodyPr/>
        <a:lstStyle/>
        <a:p>
          <a:endParaRPr lang="es-MX"/>
        </a:p>
      </dgm:t>
    </dgm:pt>
    <dgm:pt modelId="{47D660E3-7F42-4F55-AD94-76112886470A}" type="pres">
      <dgm:prSet presAssocID="{AE893D9B-1B91-4335-9AE6-F3EE5C5F631A}" presName="hierChild2" presStyleCnt="0"/>
      <dgm:spPr/>
    </dgm:pt>
    <dgm:pt modelId="{5B4B438F-B1F0-447A-85F7-B55C340CB0F3}" type="pres">
      <dgm:prSet presAssocID="{0DE6F891-949E-4EAA-B74E-DB8D35CD6D74}" presName="Name10" presStyleLbl="parChTrans1D2" presStyleIdx="0" presStyleCnt="2"/>
      <dgm:spPr/>
      <dgm:t>
        <a:bodyPr/>
        <a:lstStyle/>
        <a:p>
          <a:endParaRPr lang="es-MX"/>
        </a:p>
      </dgm:t>
    </dgm:pt>
    <dgm:pt modelId="{266538DB-3919-45FF-940F-742C454D9F65}" type="pres">
      <dgm:prSet presAssocID="{33BCA652-AB81-489B-BB0B-E9DAE4607380}" presName="hierRoot2" presStyleCnt="0"/>
      <dgm:spPr/>
    </dgm:pt>
    <dgm:pt modelId="{5222362D-C1FA-4589-B805-938144D2E69E}" type="pres">
      <dgm:prSet presAssocID="{33BCA652-AB81-489B-BB0B-E9DAE4607380}" presName="composite2" presStyleCnt="0"/>
      <dgm:spPr/>
    </dgm:pt>
    <dgm:pt modelId="{5267B136-FC37-486B-8B69-3E21CCBE9A94}" type="pres">
      <dgm:prSet presAssocID="{33BCA652-AB81-489B-BB0B-E9DAE4607380}" presName="background2" presStyleLbl="node2" presStyleIdx="0" presStyleCnt="2"/>
      <dgm:spPr/>
    </dgm:pt>
    <dgm:pt modelId="{B21FB207-7F4E-4792-957C-D3A689C46348}" type="pres">
      <dgm:prSet presAssocID="{33BCA652-AB81-489B-BB0B-E9DAE4607380}" presName="text2" presStyleLbl="fgAcc2" presStyleIdx="0" presStyleCnt="2" custScaleX="108824">
        <dgm:presLayoutVars>
          <dgm:chPref val="3"/>
        </dgm:presLayoutVars>
      </dgm:prSet>
      <dgm:spPr/>
      <dgm:t>
        <a:bodyPr/>
        <a:lstStyle/>
        <a:p>
          <a:endParaRPr lang="es-MX"/>
        </a:p>
      </dgm:t>
    </dgm:pt>
    <dgm:pt modelId="{F374FD7C-D50A-48FC-ACE5-CD3B8E869E79}" type="pres">
      <dgm:prSet presAssocID="{33BCA652-AB81-489B-BB0B-E9DAE4607380}" presName="hierChild3" presStyleCnt="0"/>
      <dgm:spPr/>
    </dgm:pt>
    <dgm:pt modelId="{9CF36DE7-EA9F-41FD-87B3-3EDAD00EFDBB}" type="pres">
      <dgm:prSet presAssocID="{EB31E20A-741B-4513-BC35-4A7FA7F34305}" presName="Name17" presStyleLbl="parChTrans1D3" presStyleIdx="0" presStyleCnt="2"/>
      <dgm:spPr/>
      <dgm:t>
        <a:bodyPr/>
        <a:lstStyle/>
        <a:p>
          <a:endParaRPr lang="es-MX"/>
        </a:p>
      </dgm:t>
    </dgm:pt>
    <dgm:pt modelId="{9622124E-D54A-4692-BEFD-67CE79BB8892}" type="pres">
      <dgm:prSet presAssocID="{923942A7-DDB5-4458-8DDC-C204D9870924}" presName="hierRoot3" presStyleCnt="0"/>
      <dgm:spPr/>
    </dgm:pt>
    <dgm:pt modelId="{BD4D2A5B-83B2-4467-B788-C00765DBDDA3}" type="pres">
      <dgm:prSet presAssocID="{923942A7-DDB5-4458-8DDC-C204D9870924}" presName="composite3" presStyleCnt="0"/>
      <dgm:spPr/>
    </dgm:pt>
    <dgm:pt modelId="{EFA063ED-DEB4-4A76-A462-D0EE691C32AA}" type="pres">
      <dgm:prSet presAssocID="{923942A7-DDB5-4458-8DDC-C204D9870924}" presName="background3" presStyleLbl="node3" presStyleIdx="0" presStyleCnt="2"/>
      <dgm:spPr/>
    </dgm:pt>
    <dgm:pt modelId="{32159278-6A4F-45E1-8A2C-D1776C322247}" type="pres">
      <dgm:prSet presAssocID="{923942A7-DDB5-4458-8DDC-C204D9870924}" presName="text3" presStyleLbl="fgAcc3" presStyleIdx="0" presStyleCnt="2" custScaleX="89654" custLinFactX="46892" custLinFactNeighborX="100000" custLinFactNeighborY="-8069">
        <dgm:presLayoutVars>
          <dgm:chPref val="3"/>
        </dgm:presLayoutVars>
      </dgm:prSet>
      <dgm:spPr/>
      <dgm:t>
        <a:bodyPr/>
        <a:lstStyle/>
        <a:p>
          <a:endParaRPr lang="es-MX"/>
        </a:p>
      </dgm:t>
    </dgm:pt>
    <dgm:pt modelId="{64E25B5D-0028-4C38-A12A-0C98FC7659E0}" type="pres">
      <dgm:prSet presAssocID="{923942A7-DDB5-4458-8DDC-C204D9870924}" presName="hierChild4" presStyleCnt="0"/>
      <dgm:spPr/>
    </dgm:pt>
    <dgm:pt modelId="{3191D0F9-E668-4B45-BE95-679B13FB31AD}" type="pres">
      <dgm:prSet presAssocID="{029EEFEC-B018-4E5E-A404-2DC34D717F7E}" presName="Name17" presStyleLbl="parChTrans1D3" presStyleIdx="1" presStyleCnt="2"/>
      <dgm:spPr/>
      <dgm:t>
        <a:bodyPr/>
        <a:lstStyle/>
        <a:p>
          <a:endParaRPr lang="es-MX"/>
        </a:p>
      </dgm:t>
    </dgm:pt>
    <dgm:pt modelId="{D13B20A8-1D98-49A3-9744-1B51783A2907}" type="pres">
      <dgm:prSet presAssocID="{A7AFE1B5-960C-4B0F-99D8-04511A1EEAEA}" presName="hierRoot3" presStyleCnt="0"/>
      <dgm:spPr/>
    </dgm:pt>
    <dgm:pt modelId="{84969161-69F7-440F-95A1-EDC1C3EB4C80}" type="pres">
      <dgm:prSet presAssocID="{A7AFE1B5-960C-4B0F-99D8-04511A1EEAEA}" presName="composite3" presStyleCnt="0"/>
      <dgm:spPr/>
    </dgm:pt>
    <dgm:pt modelId="{C9B9D900-A4B0-4D10-9546-A08178DEBC36}" type="pres">
      <dgm:prSet presAssocID="{A7AFE1B5-960C-4B0F-99D8-04511A1EEAEA}" presName="background3" presStyleLbl="node3" presStyleIdx="1" presStyleCnt="2"/>
      <dgm:spPr/>
    </dgm:pt>
    <dgm:pt modelId="{180861B8-07C8-437D-933D-2601AAF8EEB1}" type="pres">
      <dgm:prSet presAssocID="{A7AFE1B5-960C-4B0F-99D8-04511A1EEAEA}" presName="text3" presStyleLbl="fgAcc3" presStyleIdx="1" presStyleCnt="2" custLinFactX="-51447" custLinFactNeighborX="-100000" custLinFactNeighborY="-7173">
        <dgm:presLayoutVars>
          <dgm:chPref val="3"/>
        </dgm:presLayoutVars>
      </dgm:prSet>
      <dgm:spPr/>
      <dgm:t>
        <a:bodyPr/>
        <a:lstStyle/>
        <a:p>
          <a:endParaRPr lang="es-MX"/>
        </a:p>
      </dgm:t>
    </dgm:pt>
    <dgm:pt modelId="{FC4FD5CE-70EA-4FA4-8C52-1C2BA47A86B1}" type="pres">
      <dgm:prSet presAssocID="{A7AFE1B5-960C-4B0F-99D8-04511A1EEAEA}" presName="hierChild4" presStyleCnt="0"/>
      <dgm:spPr/>
    </dgm:pt>
    <dgm:pt modelId="{BDEBBB4F-CF64-4F1B-BC49-354841D5F3AB}" type="pres">
      <dgm:prSet presAssocID="{E38A40AE-8136-4A4B-BAD8-EBBCCD02E433}" presName="Name10" presStyleLbl="parChTrans1D2" presStyleIdx="1" presStyleCnt="2"/>
      <dgm:spPr/>
      <dgm:t>
        <a:bodyPr/>
        <a:lstStyle/>
        <a:p>
          <a:endParaRPr lang="es-MX"/>
        </a:p>
      </dgm:t>
    </dgm:pt>
    <dgm:pt modelId="{A5FDCA03-8981-4A13-ACFE-D0D2ECD0201E}" type="pres">
      <dgm:prSet presAssocID="{7C29EA6D-2609-4931-8844-AE6FE624A74E}" presName="hierRoot2" presStyleCnt="0"/>
      <dgm:spPr/>
    </dgm:pt>
    <dgm:pt modelId="{DE31228F-0039-4B65-906E-DC5A2BA99AC5}" type="pres">
      <dgm:prSet presAssocID="{7C29EA6D-2609-4931-8844-AE6FE624A74E}" presName="composite2" presStyleCnt="0"/>
      <dgm:spPr/>
    </dgm:pt>
    <dgm:pt modelId="{2074C1FE-0472-4070-87CA-D059022B8C55}" type="pres">
      <dgm:prSet presAssocID="{7C29EA6D-2609-4931-8844-AE6FE624A74E}" presName="background2" presStyleLbl="node2" presStyleIdx="1" presStyleCnt="2"/>
      <dgm:spPr/>
    </dgm:pt>
    <dgm:pt modelId="{0455F5A6-A9A3-463F-A696-3DF6116DDD74}" type="pres">
      <dgm:prSet presAssocID="{7C29EA6D-2609-4931-8844-AE6FE624A74E}" presName="text2" presStyleLbl="fgAcc2" presStyleIdx="1" presStyleCnt="2" custScaleX="167508">
        <dgm:presLayoutVars>
          <dgm:chPref val="3"/>
        </dgm:presLayoutVars>
      </dgm:prSet>
      <dgm:spPr/>
      <dgm:t>
        <a:bodyPr/>
        <a:lstStyle/>
        <a:p>
          <a:endParaRPr lang="es-MX"/>
        </a:p>
      </dgm:t>
    </dgm:pt>
    <dgm:pt modelId="{B38E0934-845F-4F1D-BCD2-23C1CAE8A8C4}" type="pres">
      <dgm:prSet presAssocID="{7C29EA6D-2609-4931-8844-AE6FE624A74E}" presName="hierChild3" presStyleCnt="0"/>
      <dgm:spPr/>
    </dgm:pt>
  </dgm:ptLst>
  <dgm:cxnLst>
    <dgm:cxn modelId="{B3C1AC24-9272-42A9-B4E4-A06EAA899848}" type="presOf" srcId="{923942A7-DDB5-4458-8DDC-C204D9870924}" destId="{32159278-6A4F-45E1-8A2C-D1776C322247}" srcOrd="0" destOrd="0" presId="urn:microsoft.com/office/officeart/2005/8/layout/hierarchy1"/>
    <dgm:cxn modelId="{057A5C57-0539-4F2A-B8BD-DCF60DB7BDA1}" srcId="{33BCA652-AB81-489B-BB0B-E9DAE4607380}" destId="{923942A7-DDB5-4458-8DDC-C204D9870924}" srcOrd="0" destOrd="0" parTransId="{EB31E20A-741B-4513-BC35-4A7FA7F34305}" sibTransId="{1B483A81-A727-4FED-9412-B1A68872B5A7}"/>
    <dgm:cxn modelId="{B5605081-26E9-4BEB-B6F1-E3A846EF82F3}" srcId="{AE893D9B-1B91-4335-9AE6-F3EE5C5F631A}" destId="{7C29EA6D-2609-4931-8844-AE6FE624A74E}" srcOrd="1" destOrd="0" parTransId="{E38A40AE-8136-4A4B-BAD8-EBBCCD02E433}" sibTransId="{72456B0C-A870-44DA-A8C4-22E8A0D6B711}"/>
    <dgm:cxn modelId="{B6CDAA02-FF34-4752-ADB7-2F5820E2BA7A}" srcId="{33BCA652-AB81-489B-BB0B-E9DAE4607380}" destId="{A7AFE1B5-960C-4B0F-99D8-04511A1EEAEA}" srcOrd="1" destOrd="0" parTransId="{029EEFEC-B018-4E5E-A404-2DC34D717F7E}" sibTransId="{498C6DBB-ED1D-4CF4-AF85-C785D865AC0C}"/>
    <dgm:cxn modelId="{6E933860-7A2E-4D7D-8EBA-33ACD4075067}" type="presOf" srcId="{6D6F1567-A4B9-4C37-A8F4-2DB365CBD597}" destId="{A3D1C269-12F2-4D1C-BD42-39DFA0A1FCFE}" srcOrd="0" destOrd="0" presId="urn:microsoft.com/office/officeart/2005/8/layout/hierarchy1"/>
    <dgm:cxn modelId="{28532B5C-EE7A-4AB8-9F1C-7DB8E65FE8E1}" type="presOf" srcId="{E38A40AE-8136-4A4B-BAD8-EBBCCD02E433}" destId="{BDEBBB4F-CF64-4F1B-BC49-354841D5F3AB}" srcOrd="0" destOrd="0" presId="urn:microsoft.com/office/officeart/2005/8/layout/hierarchy1"/>
    <dgm:cxn modelId="{3D38E228-1B52-4638-9ADD-DCC32015F659}" type="presOf" srcId="{0DE6F891-949E-4EAA-B74E-DB8D35CD6D74}" destId="{5B4B438F-B1F0-447A-85F7-B55C340CB0F3}" srcOrd="0" destOrd="0" presId="urn:microsoft.com/office/officeart/2005/8/layout/hierarchy1"/>
    <dgm:cxn modelId="{97CF6A61-FB85-42CB-9029-640508CFD97F}" srcId="{AE893D9B-1B91-4335-9AE6-F3EE5C5F631A}" destId="{33BCA652-AB81-489B-BB0B-E9DAE4607380}" srcOrd="0" destOrd="0" parTransId="{0DE6F891-949E-4EAA-B74E-DB8D35CD6D74}" sibTransId="{C8F2D6EB-F95E-4829-8785-EC746D2B7EAB}"/>
    <dgm:cxn modelId="{DE80C71D-B25D-4E77-A20D-B3D37C5445F5}" type="presOf" srcId="{A7AFE1B5-960C-4B0F-99D8-04511A1EEAEA}" destId="{180861B8-07C8-437D-933D-2601AAF8EEB1}" srcOrd="0" destOrd="0" presId="urn:microsoft.com/office/officeart/2005/8/layout/hierarchy1"/>
    <dgm:cxn modelId="{2C181782-BECB-495C-AE82-2585FFE02181}" type="presOf" srcId="{7C29EA6D-2609-4931-8844-AE6FE624A74E}" destId="{0455F5A6-A9A3-463F-A696-3DF6116DDD74}" srcOrd="0" destOrd="0" presId="urn:microsoft.com/office/officeart/2005/8/layout/hierarchy1"/>
    <dgm:cxn modelId="{D390B2B3-83B0-4411-9C63-73006ACD6A7C}" type="presOf" srcId="{EB31E20A-741B-4513-BC35-4A7FA7F34305}" destId="{9CF36DE7-EA9F-41FD-87B3-3EDAD00EFDBB}" srcOrd="0" destOrd="0" presId="urn:microsoft.com/office/officeart/2005/8/layout/hierarchy1"/>
    <dgm:cxn modelId="{16052F9D-A4D1-455B-8560-683287AF9D74}" type="presOf" srcId="{AE893D9B-1B91-4335-9AE6-F3EE5C5F631A}" destId="{18C11643-D510-4A23-BDF5-8A4DAEBF9D0B}" srcOrd="0" destOrd="0" presId="urn:microsoft.com/office/officeart/2005/8/layout/hierarchy1"/>
    <dgm:cxn modelId="{1531A036-24E3-488C-8ACB-51997B7E71BC}" srcId="{6D6F1567-A4B9-4C37-A8F4-2DB365CBD597}" destId="{AE893D9B-1B91-4335-9AE6-F3EE5C5F631A}" srcOrd="0" destOrd="0" parTransId="{CD153947-6F69-474B-9C62-010B5FBD364F}" sibTransId="{0D30075F-C7C5-4F24-9DA2-C68357910691}"/>
    <dgm:cxn modelId="{6427018E-9FFF-4863-BD75-A23144E5B991}" type="presOf" srcId="{33BCA652-AB81-489B-BB0B-E9DAE4607380}" destId="{B21FB207-7F4E-4792-957C-D3A689C46348}" srcOrd="0" destOrd="0" presId="urn:microsoft.com/office/officeart/2005/8/layout/hierarchy1"/>
    <dgm:cxn modelId="{B51A9F7A-F0E9-45DA-8DBD-B11AB526669E}" type="presOf" srcId="{029EEFEC-B018-4E5E-A404-2DC34D717F7E}" destId="{3191D0F9-E668-4B45-BE95-679B13FB31AD}" srcOrd="0" destOrd="0" presId="urn:microsoft.com/office/officeart/2005/8/layout/hierarchy1"/>
    <dgm:cxn modelId="{7572BC7C-0542-4338-9D04-C97F03F65455}" type="presParOf" srcId="{A3D1C269-12F2-4D1C-BD42-39DFA0A1FCFE}" destId="{2EB81092-FB91-4DE5-B945-4E182846961C}" srcOrd="0" destOrd="0" presId="urn:microsoft.com/office/officeart/2005/8/layout/hierarchy1"/>
    <dgm:cxn modelId="{6F931B4D-3FD7-4750-A687-9A2C3D37E2A1}" type="presParOf" srcId="{2EB81092-FB91-4DE5-B945-4E182846961C}" destId="{2CD51E8F-F873-4A5B-AE29-21CECC2E0613}" srcOrd="0" destOrd="0" presId="urn:microsoft.com/office/officeart/2005/8/layout/hierarchy1"/>
    <dgm:cxn modelId="{7927A596-B7DE-4A72-98ED-49396B7D708B}" type="presParOf" srcId="{2CD51E8F-F873-4A5B-AE29-21CECC2E0613}" destId="{A429AA6E-7055-4612-92D2-45CD1461FDEF}" srcOrd="0" destOrd="0" presId="urn:microsoft.com/office/officeart/2005/8/layout/hierarchy1"/>
    <dgm:cxn modelId="{9D4B0851-8CE5-4B0E-AE9F-34430F662D5B}" type="presParOf" srcId="{2CD51E8F-F873-4A5B-AE29-21CECC2E0613}" destId="{18C11643-D510-4A23-BDF5-8A4DAEBF9D0B}" srcOrd="1" destOrd="0" presId="urn:microsoft.com/office/officeart/2005/8/layout/hierarchy1"/>
    <dgm:cxn modelId="{BE923D1E-1DFE-487F-BA44-AC47CE2262A7}" type="presParOf" srcId="{2EB81092-FB91-4DE5-B945-4E182846961C}" destId="{47D660E3-7F42-4F55-AD94-76112886470A}" srcOrd="1" destOrd="0" presId="urn:microsoft.com/office/officeart/2005/8/layout/hierarchy1"/>
    <dgm:cxn modelId="{7274DF8B-E4B6-480A-90E4-D653A6A46108}" type="presParOf" srcId="{47D660E3-7F42-4F55-AD94-76112886470A}" destId="{5B4B438F-B1F0-447A-85F7-B55C340CB0F3}" srcOrd="0" destOrd="0" presId="urn:microsoft.com/office/officeart/2005/8/layout/hierarchy1"/>
    <dgm:cxn modelId="{4F267DF6-BE2A-4993-8CBB-6C941C1DF69B}" type="presParOf" srcId="{47D660E3-7F42-4F55-AD94-76112886470A}" destId="{266538DB-3919-45FF-940F-742C454D9F65}" srcOrd="1" destOrd="0" presId="urn:microsoft.com/office/officeart/2005/8/layout/hierarchy1"/>
    <dgm:cxn modelId="{81FF4E4A-98C5-4A84-A856-FD458684247C}" type="presParOf" srcId="{266538DB-3919-45FF-940F-742C454D9F65}" destId="{5222362D-C1FA-4589-B805-938144D2E69E}" srcOrd="0" destOrd="0" presId="urn:microsoft.com/office/officeart/2005/8/layout/hierarchy1"/>
    <dgm:cxn modelId="{2F3C31F6-6194-418C-B7CB-5C5843A47BEA}" type="presParOf" srcId="{5222362D-C1FA-4589-B805-938144D2E69E}" destId="{5267B136-FC37-486B-8B69-3E21CCBE9A94}" srcOrd="0" destOrd="0" presId="urn:microsoft.com/office/officeart/2005/8/layout/hierarchy1"/>
    <dgm:cxn modelId="{0E788A76-6580-4BDB-96B2-2525E197991A}" type="presParOf" srcId="{5222362D-C1FA-4589-B805-938144D2E69E}" destId="{B21FB207-7F4E-4792-957C-D3A689C46348}" srcOrd="1" destOrd="0" presId="urn:microsoft.com/office/officeart/2005/8/layout/hierarchy1"/>
    <dgm:cxn modelId="{617A823E-3683-4773-9E5C-02D11A07558B}" type="presParOf" srcId="{266538DB-3919-45FF-940F-742C454D9F65}" destId="{F374FD7C-D50A-48FC-ACE5-CD3B8E869E79}" srcOrd="1" destOrd="0" presId="urn:microsoft.com/office/officeart/2005/8/layout/hierarchy1"/>
    <dgm:cxn modelId="{3014D196-6CD4-4D58-A182-07A4BE89D667}" type="presParOf" srcId="{F374FD7C-D50A-48FC-ACE5-CD3B8E869E79}" destId="{9CF36DE7-EA9F-41FD-87B3-3EDAD00EFDBB}" srcOrd="0" destOrd="0" presId="urn:microsoft.com/office/officeart/2005/8/layout/hierarchy1"/>
    <dgm:cxn modelId="{9FCBB901-3108-4048-8B7B-FD18472CDAA5}" type="presParOf" srcId="{F374FD7C-D50A-48FC-ACE5-CD3B8E869E79}" destId="{9622124E-D54A-4692-BEFD-67CE79BB8892}" srcOrd="1" destOrd="0" presId="urn:microsoft.com/office/officeart/2005/8/layout/hierarchy1"/>
    <dgm:cxn modelId="{A087D198-6D3F-4033-90ED-D0BB2D99746A}" type="presParOf" srcId="{9622124E-D54A-4692-BEFD-67CE79BB8892}" destId="{BD4D2A5B-83B2-4467-B788-C00765DBDDA3}" srcOrd="0" destOrd="0" presId="urn:microsoft.com/office/officeart/2005/8/layout/hierarchy1"/>
    <dgm:cxn modelId="{BD1509F2-F158-4B31-ADE0-6AFEF854F617}" type="presParOf" srcId="{BD4D2A5B-83B2-4467-B788-C00765DBDDA3}" destId="{EFA063ED-DEB4-4A76-A462-D0EE691C32AA}" srcOrd="0" destOrd="0" presId="urn:microsoft.com/office/officeart/2005/8/layout/hierarchy1"/>
    <dgm:cxn modelId="{FDA91BC9-8CAF-4DE9-9F6B-1F2907962FAE}" type="presParOf" srcId="{BD4D2A5B-83B2-4467-B788-C00765DBDDA3}" destId="{32159278-6A4F-45E1-8A2C-D1776C322247}" srcOrd="1" destOrd="0" presId="urn:microsoft.com/office/officeart/2005/8/layout/hierarchy1"/>
    <dgm:cxn modelId="{5A536E95-2EA8-4C82-BBB1-B35B77DB101D}" type="presParOf" srcId="{9622124E-D54A-4692-BEFD-67CE79BB8892}" destId="{64E25B5D-0028-4C38-A12A-0C98FC7659E0}" srcOrd="1" destOrd="0" presId="urn:microsoft.com/office/officeart/2005/8/layout/hierarchy1"/>
    <dgm:cxn modelId="{13D140BF-F42C-42CC-9352-A265DF1462ED}" type="presParOf" srcId="{F374FD7C-D50A-48FC-ACE5-CD3B8E869E79}" destId="{3191D0F9-E668-4B45-BE95-679B13FB31AD}" srcOrd="2" destOrd="0" presId="urn:microsoft.com/office/officeart/2005/8/layout/hierarchy1"/>
    <dgm:cxn modelId="{EE4BDA93-F49B-416A-8663-19679158B5CB}" type="presParOf" srcId="{F374FD7C-D50A-48FC-ACE5-CD3B8E869E79}" destId="{D13B20A8-1D98-49A3-9744-1B51783A2907}" srcOrd="3" destOrd="0" presId="urn:microsoft.com/office/officeart/2005/8/layout/hierarchy1"/>
    <dgm:cxn modelId="{6AF5A92A-4392-4904-85E3-4D82138EFACA}" type="presParOf" srcId="{D13B20A8-1D98-49A3-9744-1B51783A2907}" destId="{84969161-69F7-440F-95A1-EDC1C3EB4C80}" srcOrd="0" destOrd="0" presId="urn:microsoft.com/office/officeart/2005/8/layout/hierarchy1"/>
    <dgm:cxn modelId="{2CF42FA0-6A2C-4F27-8DDC-79022167C2DC}" type="presParOf" srcId="{84969161-69F7-440F-95A1-EDC1C3EB4C80}" destId="{C9B9D900-A4B0-4D10-9546-A08178DEBC36}" srcOrd="0" destOrd="0" presId="urn:microsoft.com/office/officeart/2005/8/layout/hierarchy1"/>
    <dgm:cxn modelId="{A5ABF104-25FA-451E-842B-69F527FD314B}" type="presParOf" srcId="{84969161-69F7-440F-95A1-EDC1C3EB4C80}" destId="{180861B8-07C8-437D-933D-2601AAF8EEB1}" srcOrd="1" destOrd="0" presId="urn:microsoft.com/office/officeart/2005/8/layout/hierarchy1"/>
    <dgm:cxn modelId="{19185F61-0C6B-4ECA-9D81-CAE730AAD4F1}" type="presParOf" srcId="{D13B20A8-1D98-49A3-9744-1B51783A2907}" destId="{FC4FD5CE-70EA-4FA4-8C52-1C2BA47A86B1}" srcOrd="1" destOrd="0" presId="urn:microsoft.com/office/officeart/2005/8/layout/hierarchy1"/>
    <dgm:cxn modelId="{E519321A-52F9-4D68-99DB-F421CE8D059D}" type="presParOf" srcId="{47D660E3-7F42-4F55-AD94-76112886470A}" destId="{BDEBBB4F-CF64-4F1B-BC49-354841D5F3AB}" srcOrd="2" destOrd="0" presId="urn:microsoft.com/office/officeart/2005/8/layout/hierarchy1"/>
    <dgm:cxn modelId="{DBF3B7A9-4122-45FE-B9ED-DD44FAE797A1}" type="presParOf" srcId="{47D660E3-7F42-4F55-AD94-76112886470A}" destId="{A5FDCA03-8981-4A13-ACFE-D0D2ECD0201E}" srcOrd="3" destOrd="0" presId="urn:microsoft.com/office/officeart/2005/8/layout/hierarchy1"/>
    <dgm:cxn modelId="{DD1130F9-CD6B-4FDD-A9AB-52E6974C12BE}" type="presParOf" srcId="{A5FDCA03-8981-4A13-ACFE-D0D2ECD0201E}" destId="{DE31228F-0039-4B65-906E-DC5A2BA99AC5}" srcOrd="0" destOrd="0" presId="urn:microsoft.com/office/officeart/2005/8/layout/hierarchy1"/>
    <dgm:cxn modelId="{036B38FE-2B35-444A-B878-8D6134FEEF0F}" type="presParOf" srcId="{DE31228F-0039-4B65-906E-DC5A2BA99AC5}" destId="{2074C1FE-0472-4070-87CA-D059022B8C55}" srcOrd="0" destOrd="0" presId="urn:microsoft.com/office/officeart/2005/8/layout/hierarchy1"/>
    <dgm:cxn modelId="{1FA3C5C7-B753-46AA-88F1-6C7151E3BE8A}" type="presParOf" srcId="{DE31228F-0039-4B65-906E-DC5A2BA99AC5}" destId="{0455F5A6-A9A3-463F-A696-3DF6116DDD74}" srcOrd="1" destOrd="0" presId="urn:microsoft.com/office/officeart/2005/8/layout/hierarchy1"/>
    <dgm:cxn modelId="{8A8C6E0C-51DF-43E8-8635-4C77DDE903C0}" type="presParOf" srcId="{A5FDCA03-8981-4A13-ACFE-D0D2ECD0201E}" destId="{B38E0934-845F-4F1D-BCD2-23C1CAE8A8C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41ACCC-6928-4045-B6E4-10785890980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MX"/>
        </a:p>
      </dgm:t>
    </dgm:pt>
    <dgm:pt modelId="{8A91E5C6-8F77-4B30-A0F2-2EA6CB8776AE}">
      <dgm:prSet phldrT="[Texto]" custT="1"/>
      <dgm:spPr/>
      <dgm:t>
        <a:bodyPr/>
        <a:lstStyle/>
        <a:p>
          <a:endParaRPr lang="es-MX" sz="1800" dirty="0" smtClean="0"/>
        </a:p>
        <a:p>
          <a:endParaRPr lang="es-MX" sz="1800" dirty="0" smtClean="0"/>
        </a:p>
        <a:p>
          <a:endParaRPr lang="es-MX" sz="1800" dirty="0" smtClean="0"/>
        </a:p>
        <a:p>
          <a:endParaRPr lang="es-MX" sz="1800" dirty="0" smtClean="0"/>
        </a:p>
        <a:p>
          <a:r>
            <a:rPr lang="es-MX" sz="1800" dirty="0" smtClean="0"/>
            <a:t>La competencia se muestra cuando se ha logrado por parte del sujeto una adaptación a la situación, la cual depende</a:t>
          </a:r>
          <a:r>
            <a:rPr lang="es-MX" sz="1600" dirty="0" smtClean="0"/>
            <a:t> de circunstancias relativas que el individuo se vuelve capaz de evaluar. En ese momento el sujeto puede hacer algo para lo cual no era capaz, lo que se vuelve la evidencia de un nivel de desempeño competente.</a:t>
          </a:r>
        </a:p>
        <a:p>
          <a:endParaRPr lang="es-MX" sz="2400" dirty="0" smtClean="0"/>
        </a:p>
        <a:p>
          <a:endParaRPr lang="es-MX" sz="2400" dirty="0" smtClean="0"/>
        </a:p>
        <a:p>
          <a:endParaRPr lang="es-MX" sz="2400" dirty="0"/>
        </a:p>
      </dgm:t>
    </dgm:pt>
    <dgm:pt modelId="{7DB04D49-BE6C-482A-81BC-6B7756CF2F89}" type="parTrans" cxnId="{D6A83478-C6CC-4B01-ADA2-CDABFDF92FA5}">
      <dgm:prSet/>
      <dgm:spPr/>
      <dgm:t>
        <a:bodyPr/>
        <a:lstStyle/>
        <a:p>
          <a:endParaRPr lang="es-MX"/>
        </a:p>
      </dgm:t>
    </dgm:pt>
    <dgm:pt modelId="{0AF6D7A2-B142-43ED-93E3-33CAC45AB425}" type="sibTrans" cxnId="{D6A83478-C6CC-4B01-ADA2-CDABFDF92FA5}">
      <dgm:prSet/>
      <dgm:spPr/>
      <dgm:t>
        <a:bodyPr/>
        <a:lstStyle/>
        <a:p>
          <a:endParaRPr lang="es-MX"/>
        </a:p>
      </dgm:t>
    </dgm:pt>
    <dgm:pt modelId="{C09C0D26-D83F-420D-BF9C-95D2A8F41F7D}">
      <dgm:prSet phldrT="[Texto]" custT="1"/>
      <dgm:spPr/>
      <dgm:t>
        <a:bodyPr/>
        <a:lstStyle/>
        <a:p>
          <a:endParaRPr lang="es-MX" sz="1800" dirty="0" smtClean="0"/>
        </a:p>
        <a:p>
          <a:endParaRPr lang="es-MX" sz="1800" dirty="0" smtClean="0"/>
        </a:p>
        <a:p>
          <a:endParaRPr lang="es-MX" sz="1800" dirty="0" smtClean="0"/>
        </a:p>
        <a:p>
          <a:endParaRPr lang="es-MX" sz="1800" dirty="0" smtClean="0"/>
        </a:p>
        <a:p>
          <a:r>
            <a:rPr lang="es-MX" sz="1800" dirty="0" smtClean="0"/>
            <a:t>El enfoque constructivista de competencias provee de un marco para comprender el desarrollo de la argumentación como una acción experta que es posible promover en foros de discusión en línea creados </a:t>
          </a:r>
          <a:r>
            <a:rPr lang="es-MX" sz="1800" i="1" dirty="0" smtClean="0"/>
            <a:t>ex profeso.</a:t>
          </a:r>
          <a:endParaRPr lang="es-MX" sz="2400" dirty="0" smtClean="0"/>
        </a:p>
        <a:p>
          <a:endParaRPr lang="es-MX" sz="2400" dirty="0" smtClean="0"/>
        </a:p>
        <a:p>
          <a:endParaRPr lang="es-MX" sz="2400" dirty="0" smtClean="0"/>
        </a:p>
        <a:p>
          <a:endParaRPr lang="es-MX" sz="2400" dirty="0"/>
        </a:p>
      </dgm:t>
    </dgm:pt>
    <dgm:pt modelId="{3E644D2C-0610-4AFE-98D3-2AF870DE4DC3}" type="sibTrans" cxnId="{F48EF17E-045F-4C33-A5FB-63B9A11BFB41}">
      <dgm:prSet/>
      <dgm:spPr/>
      <dgm:t>
        <a:bodyPr/>
        <a:lstStyle/>
        <a:p>
          <a:endParaRPr lang="es-MX"/>
        </a:p>
      </dgm:t>
    </dgm:pt>
    <dgm:pt modelId="{09422D4F-0C18-46F7-8E4A-C4ADF43B860D}" type="parTrans" cxnId="{F48EF17E-045F-4C33-A5FB-63B9A11BFB41}">
      <dgm:prSet/>
      <dgm:spPr/>
      <dgm:t>
        <a:bodyPr/>
        <a:lstStyle/>
        <a:p>
          <a:endParaRPr lang="es-MX"/>
        </a:p>
      </dgm:t>
    </dgm:pt>
    <dgm:pt modelId="{06C4DC73-1F91-461D-BD8F-A073E43381E9}">
      <dgm:prSet phldrT="[Texto]" custT="1"/>
      <dgm:spPr/>
      <dgm:t>
        <a:bodyPr/>
        <a:lstStyle/>
        <a:p>
          <a:r>
            <a:rPr lang="es-MX" sz="4000" dirty="0" smtClean="0"/>
            <a:t>Circunstancia </a:t>
          </a:r>
          <a:endParaRPr lang="es-MX" sz="4000" dirty="0"/>
        </a:p>
      </dgm:t>
    </dgm:pt>
    <dgm:pt modelId="{978DE447-7991-4CB6-B52C-15697F715E9C}" type="sibTrans" cxnId="{61AC90EE-6F44-4D24-B9DE-CFCE8F353FE1}">
      <dgm:prSet/>
      <dgm:spPr/>
      <dgm:t>
        <a:bodyPr/>
        <a:lstStyle/>
        <a:p>
          <a:endParaRPr lang="es-MX"/>
        </a:p>
      </dgm:t>
    </dgm:pt>
    <dgm:pt modelId="{1CAAB01C-D6F1-496A-8F5D-D6EA4D7AC374}" type="parTrans" cxnId="{61AC90EE-6F44-4D24-B9DE-CFCE8F353FE1}">
      <dgm:prSet/>
      <dgm:spPr/>
      <dgm:t>
        <a:bodyPr/>
        <a:lstStyle/>
        <a:p>
          <a:endParaRPr lang="es-MX"/>
        </a:p>
      </dgm:t>
    </dgm:pt>
    <dgm:pt modelId="{9D672AF2-DBB8-4B80-AC7F-40558DA42290}" type="pres">
      <dgm:prSet presAssocID="{6541ACCC-6928-4045-B6E4-107858909805}" presName="hierChild1" presStyleCnt="0">
        <dgm:presLayoutVars>
          <dgm:chPref val="1"/>
          <dgm:dir/>
          <dgm:animOne val="branch"/>
          <dgm:animLvl val="lvl"/>
          <dgm:resizeHandles/>
        </dgm:presLayoutVars>
      </dgm:prSet>
      <dgm:spPr/>
      <dgm:t>
        <a:bodyPr/>
        <a:lstStyle/>
        <a:p>
          <a:endParaRPr lang="es-MX"/>
        </a:p>
      </dgm:t>
    </dgm:pt>
    <dgm:pt modelId="{DA8519FA-149B-40CA-B1A0-05AD4E1A7217}" type="pres">
      <dgm:prSet presAssocID="{06C4DC73-1F91-461D-BD8F-A073E43381E9}" presName="hierRoot1" presStyleCnt="0"/>
      <dgm:spPr/>
    </dgm:pt>
    <dgm:pt modelId="{C12131E0-005A-49B4-9CE9-74B147FB7127}" type="pres">
      <dgm:prSet presAssocID="{06C4DC73-1F91-461D-BD8F-A073E43381E9}" presName="composite" presStyleCnt="0"/>
      <dgm:spPr/>
    </dgm:pt>
    <dgm:pt modelId="{CFCADB22-EE48-4D2B-8CC3-27F08B6309C7}" type="pres">
      <dgm:prSet presAssocID="{06C4DC73-1F91-461D-BD8F-A073E43381E9}" presName="background" presStyleLbl="node0" presStyleIdx="0" presStyleCnt="1"/>
      <dgm:spPr/>
    </dgm:pt>
    <dgm:pt modelId="{A65CF200-68B0-4481-BD82-BB22AD15278C}" type="pres">
      <dgm:prSet presAssocID="{06C4DC73-1F91-461D-BD8F-A073E43381E9}" presName="text" presStyleLbl="fgAcc0" presStyleIdx="0" presStyleCnt="1">
        <dgm:presLayoutVars>
          <dgm:chPref val="3"/>
        </dgm:presLayoutVars>
      </dgm:prSet>
      <dgm:spPr/>
      <dgm:t>
        <a:bodyPr/>
        <a:lstStyle/>
        <a:p>
          <a:endParaRPr lang="es-MX"/>
        </a:p>
      </dgm:t>
    </dgm:pt>
    <dgm:pt modelId="{280C76EB-2544-4467-9C9C-3CAE2E3AAD5A}" type="pres">
      <dgm:prSet presAssocID="{06C4DC73-1F91-461D-BD8F-A073E43381E9}" presName="hierChild2" presStyleCnt="0"/>
      <dgm:spPr/>
    </dgm:pt>
    <dgm:pt modelId="{86B17434-5016-492C-A99F-5ED563816893}" type="pres">
      <dgm:prSet presAssocID="{09422D4F-0C18-46F7-8E4A-C4ADF43B860D}" presName="Name10" presStyleLbl="parChTrans1D2" presStyleIdx="0" presStyleCnt="2"/>
      <dgm:spPr/>
      <dgm:t>
        <a:bodyPr/>
        <a:lstStyle/>
        <a:p>
          <a:endParaRPr lang="es-MX"/>
        </a:p>
      </dgm:t>
    </dgm:pt>
    <dgm:pt modelId="{3F043AAE-2E38-4D01-9AFA-0DBFB70809CD}" type="pres">
      <dgm:prSet presAssocID="{C09C0D26-D83F-420D-BF9C-95D2A8F41F7D}" presName="hierRoot2" presStyleCnt="0"/>
      <dgm:spPr/>
    </dgm:pt>
    <dgm:pt modelId="{6B9B870D-D7AB-4F1D-A4DF-595C3720A58D}" type="pres">
      <dgm:prSet presAssocID="{C09C0D26-D83F-420D-BF9C-95D2A8F41F7D}" presName="composite2" presStyleCnt="0"/>
      <dgm:spPr/>
    </dgm:pt>
    <dgm:pt modelId="{C91EED3E-2A21-4084-8DC0-FCFB590252AA}" type="pres">
      <dgm:prSet presAssocID="{C09C0D26-D83F-420D-BF9C-95D2A8F41F7D}" presName="background2" presStyleLbl="node2" presStyleIdx="0" presStyleCnt="2"/>
      <dgm:spPr/>
    </dgm:pt>
    <dgm:pt modelId="{58DBDBFA-858B-4BC7-B188-48FDB639A527}" type="pres">
      <dgm:prSet presAssocID="{C09C0D26-D83F-420D-BF9C-95D2A8F41F7D}" presName="text2" presStyleLbl="fgAcc2" presStyleIdx="0" presStyleCnt="2" custScaleX="82112">
        <dgm:presLayoutVars>
          <dgm:chPref val="3"/>
        </dgm:presLayoutVars>
      </dgm:prSet>
      <dgm:spPr/>
      <dgm:t>
        <a:bodyPr/>
        <a:lstStyle/>
        <a:p>
          <a:endParaRPr lang="es-MX"/>
        </a:p>
      </dgm:t>
    </dgm:pt>
    <dgm:pt modelId="{108D197E-B18F-41DE-85F3-8840B1BD4DF8}" type="pres">
      <dgm:prSet presAssocID="{C09C0D26-D83F-420D-BF9C-95D2A8F41F7D}" presName="hierChild3" presStyleCnt="0"/>
      <dgm:spPr/>
    </dgm:pt>
    <dgm:pt modelId="{C95DFE68-473A-4DA7-814A-DF6CE3BD4784}" type="pres">
      <dgm:prSet presAssocID="{7DB04D49-BE6C-482A-81BC-6B7756CF2F89}" presName="Name10" presStyleLbl="parChTrans1D2" presStyleIdx="1" presStyleCnt="2"/>
      <dgm:spPr/>
      <dgm:t>
        <a:bodyPr/>
        <a:lstStyle/>
        <a:p>
          <a:endParaRPr lang="es-MX"/>
        </a:p>
      </dgm:t>
    </dgm:pt>
    <dgm:pt modelId="{902A9109-446D-4963-8297-A8B51B13AFD6}" type="pres">
      <dgm:prSet presAssocID="{8A91E5C6-8F77-4B30-A0F2-2EA6CB8776AE}" presName="hierRoot2" presStyleCnt="0"/>
      <dgm:spPr/>
    </dgm:pt>
    <dgm:pt modelId="{E41E8B00-85E5-4587-B0C6-79FA152AC736}" type="pres">
      <dgm:prSet presAssocID="{8A91E5C6-8F77-4B30-A0F2-2EA6CB8776AE}" presName="composite2" presStyleCnt="0"/>
      <dgm:spPr/>
    </dgm:pt>
    <dgm:pt modelId="{C1AE8E2E-83FF-4BA8-BD99-774D2CA71DB6}" type="pres">
      <dgm:prSet presAssocID="{8A91E5C6-8F77-4B30-A0F2-2EA6CB8776AE}" presName="background2" presStyleLbl="node2" presStyleIdx="1" presStyleCnt="2"/>
      <dgm:spPr/>
    </dgm:pt>
    <dgm:pt modelId="{4DAB8320-2DA0-4B25-8E11-B1CE531E802E}" type="pres">
      <dgm:prSet presAssocID="{8A91E5C6-8F77-4B30-A0F2-2EA6CB8776AE}" presName="text2" presStyleLbl="fgAcc2" presStyleIdx="1" presStyleCnt="2">
        <dgm:presLayoutVars>
          <dgm:chPref val="3"/>
        </dgm:presLayoutVars>
      </dgm:prSet>
      <dgm:spPr/>
      <dgm:t>
        <a:bodyPr/>
        <a:lstStyle/>
        <a:p>
          <a:endParaRPr lang="es-MX"/>
        </a:p>
      </dgm:t>
    </dgm:pt>
    <dgm:pt modelId="{2A7E9C24-FD17-40C0-81BD-EF32A12347A7}" type="pres">
      <dgm:prSet presAssocID="{8A91E5C6-8F77-4B30-A0F2-2EA6CB8776AE}" presName="hierChild3" presStyleCnt="0"/>
      <dgm:spPr/>
    </dgm:pt>
  </dgm:ptLst>
  <dgm:cxnLst>
    <dgm:cxn modelId="{D6A83478-C6CC-4B01-ADA2-CDABFDF92FA5}" srcId="{06C4DC73-1F91-461D-BD8F-A073E43381E9}" destId="{8A91E5C6-8F77-4B30-A0F2-2EA6CB8776AE}" srcOrd="1" destOrd="0" parTransId="{7DB04D49-BE6C-482A-81BC-6B7756CF2F89}" sibTransId="{0AF6D7A2-B142-43ED-93E3-33CAC45AB425}"/>
    <dgm:cxn modelId="{6FA7BE66-5620-4F24-AEC7-BFAABC0CD7B9}" type="presOf" srcId="{09422D4F-0C18-46F7-8E4A-C4ADF43B860D}" destId="{86B17434-5016-492C-A99F-5ED563816893}" srcOrd="0" destOrd="0" presId="urn:microsoft.com/office/officeart/2005/8/layout/hierarchy1"/>
    <dgm:cxn modelId="{A82AD54C-4012-4209-BDF4-C02ACF30C2B8}" type="presOf" srcId="{C09C0D26-D83F-420D-BF9C-95D2A8F41F7D}" destId="{58DBDBFA-858B-4BC7-B188-48FDB639A527}" srcOrd="0" destOrd="0" presId="urn:microsoft.com/office/officeart/2005/8/layout/hierarchy1"/>
    <dgm:cxn modelId="{F48EF17E-045F-4C33-A5FB-63B9A11BFB41}" srcId="{06C4DC73-1F91-461D-BD8F-A073E43381E9}" destId="{C09C0D26-D83F-420D-BF9C-95D2A8F41F7D}" srcOrd="0" destOrd="0" parTransId="{09422D4F-0C18-46F7-8E4A-C4ADF43B860D}" sibTransId="{3E644D2C-0610-4AFE-98D3-2AF870DE4DC3}"/>
    <dgm:cxn modelId="{C3B1E5AC-BC16-4434-81D8-368E83390FAF}" type="presOf" srcId="{6541ACCC-6928-4045-B6E4-107858909805}" destId="{9D672AF2-DBB8-4B80-AC7F-40558DA42290}" srcOrd="0" destOrd="0" presId="urn:microsoft.com/office/officeart/2005/8/layout/hierarchy1"/>
    <dgm:cxn modelId="{C29D6DB6-C089-4EB9-9ABB-ABCE31ABA916}" type="presOf" srcId="{8A91E5C6-8F77-4B30-A0F2-2EA6CB8776AE}" destId="{4DAB8320-2DA0-4B25-8E11-B1CE531E802E}" srcOrd="0" destOrd="0" presId="urn:microsoft.com/office/officeart/2005/8/layout/hierarchy1"/>
    <dgm:cxn modelId="{61AC90EE-6F44-4D24-B9DE-CFCE8F353FE1}" srcId="{6541ACCC-6928-4045-B6E4-107858909805}" destId="{06C4DC73-1F91-461D-BD8F-A073E43381E9}" srcOrd="0" destOrd="0" parTransId="{1CAAB01C-D6F1-496A-8F5D-D6EA4D7AC374}" sibTransId="{978DE447-7991-4CB6-B52C-15697F715E9C}"/>
    <dgm:cxn modelId="{940B6356-E6D6-4B88-BD88-5C0158EAAA75}" type="presOf" srcId="{7DB04D49-BE6C-482A-81BC-6B7756CF2F89}" destId="{C95DFE68-473A-4DA7-814A-DF6CE3BD4784}" srcOrd="0" destOrd="0" presId="urn:microsoft.com/office/officeart/2005/8/layout/hierarchy1"/>
    <dgm:cxn modelId="{5D06E9C0-7D45-48E9-A304-BFB71BC58967}" type="presOf" srcId="{06C4DC73-1F91-461D-BD8F-A073E43381E9}" destId="{A65CF200-68B0-4481-BD82-BB22AD15278C}" srcOrd="0" destOrd="0" presId="urn:microsoft.com/office/officeart/2005/8/layout/hierarchy1"/>
    <dgm:cxn modelId="{07A2487A-A164-4829-AE30-4712D0941FA9}" type="presParOf" srcId="{9D672AF2-DBB8-4B80-AC7F-40558DA42290}" destId="{DA8519FA-149B-40CA-B1A0-05AD4E1A7217}" srcOrd="0" destOrd="0" presId="urn:microsoft.com/office/officeart/2005/8/layout/hierarchy1"/>
    <dgm:cxn modelId="{08B7BAED-F07F-4B26-86F9-B5D651EC8286}" type="presParOf" srcId="{DA8519FA-149B-40CA-B1A0-05AD4E1A7217}" destId="{C12131E0-005A-49B4-9CE9-74B147FB7127}" srcOrd="0" destOrd="0" presId="urn:microsoft.com/office/officeart/2005/8/layout/hierarchy1"/>
    <dgm:cxn modelId="{1C556326-9853-41C2-98DE-283A10A08216}" type="presParOf" srcId="{C12131E0-005A-49B4-9CE9-74B147FB7127}" destId="{CFCADB22-EE48-4D2B-8CC3-27F08B6309C7}" srcOrd="0" destOrd="0" presId="urn:microsoft.com/office/officeart/2005/8/layout/hierarchy1"/>
    <dgm:cxn modelId="{87039460-7217-4A05-A798-4A2059EC6721}" type="presParOf" srcId="{C12131E0-005A-49B4-9CE9-74B147FB7127}" destId="{A65CF200-68B0-4481-BD82-BB22AD15278C}" srcOrd="1" destOrd="0" presId="urn:microsoft.com/office/officeart/2005/8/layout/hierarchy1"/>
    <dgm:cxn modelId="{3D843FB1-9832-4BC1-BD18-0C0EC2559B6B}" type="presParOf" srcId="{DA8519FA-149B-40CA-B1A0-05AD4E1A7217}" destId="{280C76EB-2544-4467-9C9C-3CAE2E3AAD5A}" srcOrd="1" destOrd="0" presId="urn:microsoft.com/office/officeart/2005/8/layout/hierarchy1"/>
    <dgm:cxn modelId="{514E63D3-6FD1-4321-9D32-A730C4AD93DC}" type="presParOf" srcId="{280C76EB-2544-4467-9C9C-3CAE2E3AAD5A}" destId="{86B17434-5016-492C-A99F-5ED563816893}" srcOrd="0" destOrd="0" presId="urn:microsoft.com/office/officeart/2005/8/layout/hierarchy1"/>
    <dgm:cxn modelId="{4C301006-268C-4BA5-BEF8-B8E6BEB4AAFB}" type="presParOf" srcId="{280C76EB-2544-4467-9C9C-3CAE2E3AAD5A}" destId="{3F043AAE-2E38-4D01-9AFA-0DBFB70809CD}" srcOrd="1" destOrd="0" presId="urn:microsoft.com/office/officeart/2005/8/layout/hierarchy1"/>
    <dgm:cxn modelId="{BFFDB6C9-40DF-4728-8992-6F5DC476918B}" type="presParOf" srcId="{3F043AAE-2E38-4D01-9AFA-0DBFB70809CD}" destId="{6B9B870D-D7AB-4F1D-A4DF-595C3720A58D}" srcOrd="0" destOrd="0" presId="urn:microsoft.com/office/officeart/2005/8/layout/hierarchy1"/>
    <dgm:cxn modelId="{25C3F6A7-2AA1-4086-B343-756F7CD0AD24}" type="presParOf" srcId="{6B9B870D-D7AB-4F1D-A4DF-595C3720A58D}" destId="{C91EED3E-2A21-4084-8DC0-FCFB590252AA}" srcOrd="0" destOrd="0" presId="urn:microsoft.com/office/officeart/2005/8/layout/hierarchy1"/>
    <dgm:cxn modelId="{12F485B1-1740-4D04-A7A7-5A88387A8708}" type="presParOf" srcId="{6B9B870D-D7AB-4F1D-A4DF-595C3720A58D}" destId="{58DBDBFA-858B-4BC7-B188-48FDB639A527}" srcOrd="1" destOrd="0" presId="urn:microsoft.com/office/officeart/2005/8/layout/hierarchy1"/>
    <dgm:cxn modelId="{4C5CC76D-E848-4EE3-B6C7-40C4AA035475}" type="presParOf" srcId="{3F043AAE-2E38-4D01-9AFA-0DBFB70809CD}" destId="{108D197E-B18F-41DE-85F3-8840B1BD4DF8}" srcOrd="1" destOrd="0" presId="urn:microsoft.com/office/officeart/2005/8/layout/hierarchy1"/>
    <dgm:cxn modelId="{7AFB70E2-D0E6-4CBD-9FFC-A835EF9A97DF}" type="presParOf" srcId="{280C76EB-2544-4467-9C9C-3CAE2E3AAD5A}" destId="{C95DFE68-473A-4DA7-814A-DF6CE3BD4784}" srcOrd="2" destOrd="0" presId="urn:microsoft.com/office/officeart/2005/8/layout/hierarchy1"/>
    <dgm:cxn modelId="{1FEFFDFB-2B2C-4BFC-9125-BBD06B418639}" type="presParOf" srcId="{280C76EB-2544-4467-9C9C-3CAE2E3AAD5A}" destId="{902A9109-446D-4963-8297-A8B51B13AFD6}" srcOrd="3" destOrd="0" presId="urn:microsoft.com/office/officeart/2005/8/layout/hierarchy1"/>
    <dgm:cxn modelId="{807542B7-6F75-48D2-8FED-8C209B50AB23}" type="presParOf" srcId="{902A9109-446D-4963-8297-A8B51B13AFD6}" destId="{E41E8B00-85E5-4587-B0C6-79FA152AC736}" srcOrd="0" destOrd="0" presId="urn:microsoft.com/office/officeart/2005/8/layout/hierarchy1"/>
    <dgm:cxn modelId="{C001CC47-2B6F-4B50-A185-7DA731A77F0D}" type="presParOf" srcId="{E41E8B00-85E5-4587-B0C6-79FA152AC736}" destId="{C1AE8E2E-83FF-4BA8-BD99-774D2CA71DB6}" srcOrd="0" destOrd="0" presId="urn:microsoft.com/office/officeart/2005/8/layout/hierarchy1"/>
    <dgm:cxn modelId="{B0831B2B-7201-4F72-8520-A751E394B72F}" type="presParOf" srcId="{E41E8B00-85E5-4587-B0C6-79FA152AC736}" destId="{4DAB8320-2DA0-4B25-8E11-B1CE531E802E}" srcOrd="1" destOrd="0" presId="urn:microsoft.com/office/officeart/2005/8/layout/hierarchy1"/>
    <dgm:cxn modelId="{7A9E120E-41B8-4623-9406-0BF16FFC8BEE}" type="presParOf" srcId="{902A9109-446D-4963-8297-A8B51B13AFD6}" destId="{2A7E9C24-FD17-40C0-81BD-EF32A12347A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4E2573-0F42-4257-A1BB-C467E9DBBD3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MX"/>
        </a:p>
      </dgm:t>
    </dgm:pt>
    <dgm:pt modelId="{08F201EE-C690-4FEA-B907-79C1A7CE7DFE}">
      <dgm:prSet phldrT="[Texto]" custT="1"/>
      <dgm:spPr/>
      <dgm:t>
        <a:bodyPr/>
        <a:lstStyle/>
        <a:p>
          <a:r>
            <a:rPr lang="es-MX" sz="3200" dirty="0" smtClean="0"/>
            <a:t>Punto de partida </a:t>
          </a:r>
          <a:endParaRPr lang="es-MX" sz="3200" dirty="0"/>
        </a:p>
      </dgm:t>
    </dgm:pt>
    <dgm:pt modelId="{C7DF6AD3-A3B2-45A8-ADDF-8E3CD470C68F}" type="parTrans" cxnId="{C9447245-F707-445D-9B18-5D4A75174D8A}">
      <dgm:prSet/>
      <dgm:spPr/>
      <dgm:t>
        <a:bodyPr/>
        <a:lstStyle/>
        <a:p>
          <a:endParaRPr lang="es-MX"/>
        </a:p>
      </dgm:t>
    </dgm:pt>
    <dgm:pt modelId="{A9F2179C-36C8-4573-87C1-E9B0A142C0BE}" type="sibTrans" cxnId="{C9447245-F707-445D-9B18-5D4A75174D8A}">
      <dgm:prSet/>
      <dgm:spPr/>
      <dgm:t>
        <a:bodyPr/>
        <a:lstStyle/>
        <a:p>
          <a:endParaRPr lang="es-MX"/>
        </a:p>
      </dgm:t>
    </dgm:pt>
    <dgm:pt modelId="{9B4C5959-3720-4F88-8656-52C4DABE5DE5}">
      <dgm:prSet phldrT="[Texto]" custT="1"/>
      <dgm:spPr/>
      <dgm:t>
        <a:bodyPr/>
        <a:lstStyle/>
        <a:p>
          <a:endParaRPr lang="es-MX" sz="1800" dirty="0" smtClean="0"/>
        </a:p>
        <a:p>
          <a:endParaRPr lang="es-MX" sz="1800" dirty="0" smtClean="0"/>
        </a:p>
        <a:p>
          <a:endParaRPr lang="es-MX" sz="1800" dirty="0" smtClean="0"/>
        </a:p>
        <a:p>
          <a:endParaRPr lang="es-MX" sz="1800" dirty="0" smtClean="0"/>
        </a:p>
        <a:p>
          <a:r>
            <a:rPr lang="es-MX" sz="1800" dirty="0" smtClean="0"/>
            <a:t>La competencia se adapta a diversas circunstancias de tal forma que al ser competente en los foros de discusión, el individuo puede hacerlo en situaciones familiares o novedosas, como es la apertura de nuevos temas de debate o tareas distintas para realizar en el foro que exijan el despliegue de los recursos que componen su competencia argumentativa.</a:t>
          </a:r>
        </a:p>
        <a:p>
          <a:endParaRPr lang="es-MX" sz="1800" dirty="0" smtClean="0"/>
        </a:p>
        <a:p>
          <a:endParaRPr lang="es-MX" sz="1800" dirty="0" smtClean="0"/>
        </a:p>
        <a:p>
          <a:endParaRPr lang="es-MX" sz="1800" dirty="0" smtClean="0"/>
        </a:p>
        <a:p>
          <a:endParaRPr lang="es-MX" sz="1800" dirty="0"/>
        </a:p>
      </dgm:t>
    </dgm:pt>
    <dgm:pt modelId="{2B371260-B5CD-4EEC-B130-853FBCCC9137}" type="parTrans" cxnId="{5260824C-AADE-403E-A902-5CD66FA59A93}">
      <dgm:prSet/>
      <dgm:spPr/>
      <dgm:t>
        <a:bodyPr/>
        <a:lstStyle/>
        <a:p>
          <a:endParaRPr lang="es-MX"/>
        </a:p>
      </dgm:t>
    </dgm:pt>
    <dgm:pt modelId="{89BF44B0-F51D-4DB2-B9CC-1CED83ED8640}" type="sibTrans" cxnId="{5260824C-AADE-403E-A902-5CD66FA59A93}">
      <dgm:prSet/>
      <dgm:spPr/>
      <dgm:t>
        <a:bodyPr/>
        <a:lstStyle/>
        <a:p>
          <a:endParaRPr lang="es-MX"/>
        </a:p>
      </dgm:t>
    </dgm:pt>
    <dgm:pt modelId="{B12C779D-395A-46C6-90ED-6008CE0EE1C7}">
      <dgm:prSet phldrT="[Texto]" custT="1"/>
      <dgm:spPr/>
      <dgm:t>
        <a:bodyPr/>
        <a:lstStyle/>
        <a:p>
          <a:endParaRPr lang="es-MX" sz="1800" dirty="0" smtClean="0"/>
        </a:p>
        <a:p>
          <a:endParaRPr lang="es-MX" sz="1800" dirty="0" smtClean="0"/>
        </a:p>
        <a:p>
          <a:endParaRPr lang="es-MX" sz="1800" dirty="0" smtClean="0"/>
        </a:p>
        <a:p>
          <a:endParaRPr lang="es-MX" sz="1800" dirty="0" smtClean="0"/>
        </a:p>
        <a:p>
          <a:endParaRPr lang="es-MX" sz="1800" dirty="0" smtClean="0"/>
        </a:p>
        <a:p>
          <a:r>
            <a:rPr lang="es-MX" sz="1800" dirty="0" smtClean="0"/>
            <a:t>Las competencias de un individuo dependen de las situaciones de práctica en que se encuentra a menudo, la pericia revela una forma de inteligencia situada al descubrir poco a poco las similitudes y analogías que no son evidentes. Desarrollar un enfoque situado para la competencia permite un abordaje desde las situaciones donde ocurren</a:t>
          </a:r>
        </a:p>
        <a:p>
          <a:endParaRPr lang="es-MX" sz="1800" dirty="0" smtClean="0"/>
        </a:p>
        <a:p>
          <a:endParaRPr lang="es-MX" sz="1800" dirty="0" smtClean="0"/>
        </a:p>
        <a:p>
          <a:endParaRPr lang="es-MX" sz="1800" dirty="0" smtClean="0"/>
        </a:p>
        <a:p>
          <a:endParaRPr lang="es-MX" sz="1800" dirty="0" smtClean="0"/>
        </a:p>
        <a:p>
          <a:endParaRPr lang="es-MX" sz="1800" dirty="0"/>
        </a:p>
      </dgm:t>
    </dgm:pt>
    <dgm:pt modelId="{502D6738-E03A-474E-86D0-BA467E98955F}" type="parTrans" cxnId="{5786A074-CD65-4AF9-83E7-11801B3E6C50}">
      <dgm:prSet/>
      <dgm:spPr/>
      <dgm:t>
        <a:bodyPr/>
        <a:lstStyle/>
        <a:p>
          <a:endParaRPr lang="es-MX"/>
        </a:p>
      </dgm:t>
    </dgm:pt>
    <dgm:pt modelId="{655FF9DB-02E1-4CA0-B328-ED65ECC72417}" type="sibTrans" cxnId="{5786A074-CD65-4AF9-83E7-11801B3E6C50}">
      <dgm:prSet/>
      <dgm:spPr/>
      <dgm:t>
        <a:bodyPr/>
        <a:lstStyle/>
        <a:p>
          <a:endParaRPr lang="es-MX"/>
        </a:p>
      </dgm:t>
    </dgm:pt>
    <dgm:pt modelId="{95733207-C1F2-4A8C-B834-ED599AEEB736}" type="pres">
      <dgm:prSet presAssocID="{184E2573-0F42-4257-A1BB-C467E9DBBD3F}" presName="hierChild1" presStyleCnt="0">
        <dgm:presLayoutVars>
          <dgm:chPref val="1"/>
          <dgm:dir/>
          <dgm:animOne val="branch"/>
          <dgm:animLvl val="lvl"/>
          <dgm:resizeHandles/>
        </dgm:presLayoutVars>
      </dgm:prSet>
      <dgm:spPr/>
      <dgm:t>
        <a:bodyPr/>
        <a:lstStyle/>
        <a:p>
          <a:endParaRPr lang="es-MX"/>
        </a:p>
      </dgm:t>
    </dgm:pt>
    <dgm:pt modelId="{017E8308-0E6B-475E-B04A-4FC6BB0F923E}" type="pres">
      <dgm:prSet presAssocID="{08F201EE-C690-4FEA-B907-79C1A7CE7DFE}" presName="hierRoot1" presStyleCnt="0"/>
      <dgm:spPr/>
    </dgm:pt>
    <dgm:pt modelId="{9A86C804-90E1-4B90-A368-0C551B13F87F}" type="pres">
      <dgm:prSet presAssocID="{08F201EE-C690-4FEA-B907-79C1A7CE7DFE}" presName="composite" presStyleCnt="0"/>
      <dgm:spPr/>
    </dgm:pt>
    <dgm:pt modelId="{EE92F923-709A-4195-8DAD-7495FBF524D1}" type="pres">
      <dgm:prSet presAssocID="{08F201EE-C690-4FEA-B907-79C1A7CE7DFE}" presName="background" presStyleLbl="node0" presStyleIdx="0" presStyleCnt="1"/>
      <dgm:spPr/>
    </dgm:pt>
    <dgm:pt modelId="{7720CF9A-B7E5-4AD1-B73B-0E5427ACD25C}" type="pres">
      <dgm:prSet presAssocID="{08F201EE-C690-4FEA-B907-79C1A7CE7DFE}" presName="text" presStyleLbl="fgAcc0" presStyleIdx="0" presStyleCnt="1">
        <dgm:presLayoutVars>
          <dgm:chPref val="3"/>
        </dgm:presLayoutVars>
      </dgm:prSet>
      <dgm:spPr/>
      <dgm:t>
        <a:bodyPr/>
        <a:lstStyle/>
        <a:p>
          <a:endParaRPr lang="es-MX"/>
        </a:p>
      </dgm:t>
    </dgm:pt>
    <dgm:pt modelId="{CA4B6C72-044F-4D97-A755-46884583F2D4}" type="pres">
      <dgm:prSet presAssocID="{08F201EE-C690-4FEA-B907-79C1A7CE7DFE}" presName="hierChild2" presStyleCnt="0"/>
      <dgm:spPr/>
    </dgm:pt>
    <dgm:pt modelId="{2C791F46-D6A9-4820-8BA6-1EFCD22E484A}" type="pres">
      <dgm:prSet presAssocID="{2B371260-B5CD-4EEC-B130-853FBCCC9137}" presName="Name10" presStyleLbl="parChTrans1D2" presStyleIdx="0" presStyleCnt="2"/>
      <dgm:spPr/>
      <dgm:t>
        <a:bodyPr/>
        <a:lstStyle/>
        <a:p>
          <a:endParaRPr lang="es-MX"/>
        </a:p>
      </dgm:t>
    </dgm:pt>
    <dgm:pt modelId="{816E1406-3003-44FB-912A-63F45CCAC69A}" type="pres">
      <dgm:prSet presAssocID="{9B4C5959-3720-4F88-8656-52C4DABE5DE5}" presName="hierRoot2" presStyleCnt="0"/>
      <dgm:spPr/>
    </dgm:pt>
    <dgm:pt modelId="{F6F2F14F-852F-4A18-94D9-C214D6B99479}" type="pres">
      <dgm:prSet presAssocID="{9B4C5959-3720-4F88-8656-52C4DABE5DE5}" presName="composite2" presStyleCnt="0"/>
      <dgm:spPr/>
    </dgm:pt>
    <dgm:pt modelId="{6C0EFE7E-2BDD-4C87-9884-6C3E7F899F2E}" type="pres">
      <dgm:prSet presAssocID="{9B4C5959-3720-4F88-8656-52C4DABE5DE5}" presName="background2" presStyleLbl="node2" presStyleIdx="0" presStyleCnt="2"/>
      <dgm:spPr/>
    </dgm:pt>
    <dgm:pt modelId="{231EFD4D-4018-4EE5-9F89-CA1713581BB5}" type="pres">
      <dgm:prSet presAssocID="{9B4C5959-3720-4F88-8656-52C4DABE5DE5}" presName="text2" presStyleLbl="fgAcc2" presStyleIdx="0" presStyleCnt="2" custScaleX="150690" custScaleY="148252">
        <dgm:presLayoutVars>
          <dgm:chPref val="3"/>
        </dgm:presLayoutVars>
      </dgm:prSet>
      <dgm:spPr/>
      <dgm:t>
        <a:bodyPr/>
        <a:lstStyle/>
        <a:p>
          <a:endParaRPr lang="es-MX"/>
        </a:p>
      </dgm:t>
    </dgm:pt>
    <dgm:pt modelId="{D56BB0B5-BB6A-4DE9-963F-E874545F6EE8}" type="pres">
      <dgm:prSet presAssocID="{9B4C5959-3720-4F88-8656-52C4DABE5DE5}" presName="hierChild3" presStyleCnt="0"/>
      <dgm:spPr/>
    </dgm:pt>
    <dgm:pt modelId="{FEB1A8BC-C1B3-4F85-8A4E-AC9AA1B046BC}" type="pres">
      <dgm:prSet presAssocID="{502D6738-E03A-474E-86D0-BA467E98955F}" presName="Name10" presStyleLbl="parChTrans1D2" presStyleIdx="1" presStyleCnt="2"/>
      <dgm:spPr/>
      <dgm:t>
        <a:bodyPr/>
        <a:lstStyle/>
        <a:p>
          <a:endParaRPr lang="es-MX"/>
        </a:p>
      </dgm:t>
    </dgm:pt>
    <dgm:pt modelId="{2C61F3F8-DB1D-418E-A2E8-C5F758526C08}" type="pres">
      <dgm:prSet presAssocID="{B12C779D-395A-46C6-90ED-6008CE0EE1C7}" presName="hierRoot2" presStyleCnt="0"/>
      <dgm:spPr/>
    </dgm:pt>
    <dgm:pt modelId="{45BAF70B-FA0F-4512-8FE3-41A4B94E9181}" type="pres">
      <dgm:prSet presAssocID="{B12C779D-395A-46C6-90ED-6008CE0EE1C7}" presName="composite2" presStyleCnt="0"/>
      <dgm:spPr/>
    </dgm:pt>
    <dgm:pt modelId="{8466BEA0-7BE9-4B78-A9E9-394FF22A7545}" type="pres">
      <dgm:prSet presAssocID="{B12C779D-395A-46C6-90ED-6008CE0EE1C7}" presName="background2" presStyleLbl="node2" presStyleIdx="1" presStyleCnt="2"/>
      <dgm:spPr/>
    </dgm:pt>
    <dgm:pt modelId="{39AA611E-7F7D-4F8D-A879-DD5B63DAA7DF}" type="pres">
      <dgm:prSet presAssocID="{B12C779D-395A-46C6-90ED-6008CE0EE1C7}" presName="text2" presStyleLbl="fgAcc2" presStyleIdx="1" presStyleCnt="2" custScaleX="130076" custScaleY="159669">
        <dgm:presLayoutVars>
          <dgm:chPref val="3"/>
        </dgm:presLayoutVars>
      </dgm:prSet>
      <dgm:spPr/>
      <dgm:t>
        <a:bodyPr/>
        <a:lstStyle/>
        <a:p>
          <a:endParaRPr lang="es-MX"/>
        </a:p>
      </dgm:t>
    </dgm:pt>
    <dgm:pt modelId="{3FC20793-F171-4E1F-BC1A-B6142F655282}" type="pres">
      <dgm:prSet presAssocID="{B12C779D-395A-46C6-90ED-6008CE0EE1C7}" presName="hierChild3" presStyleCnt="0"/>
      <dgm:spPr/>
    </dgm:pt>
  </dgm:ptLst>
  <dgm:cxnLst>
    <dgm:cxn modelId="{C3CE53AF-5478-4CEF-9519-41EA84A62D74}" type="presOf" srcId="{502D6738-E03A-474E-86D0-BA467E98955F}" destId="{FEB1A8BC-C1B3-4F85-8A4E-AC9AA1B046BC}" srcOrd="0" destOrd="0" presId="urn:microsoft.com/office/officeart/2005/8/layout/hierarchy1"/>
    <dgm:cxn modelId="{4DB4CAB1-F08E-48D0-99C8-EAC47BFDFD8C}" type="presOf" srcId="{9B4C5959-3720-4F88-8656-52C4DABE5DE5}" destId="{231EFD4D-4018-4EE5-9F89-CA1713581BB5}" srcOrd="0" destOrd="0" presId="urn:microsoft.com/office/officeart/2005/8/layout/hierarchy1"/>
    <dgm:cxn modelId="{C9447245-F707-445D-9B18-5D4A75174D8A}" srcId="{184E2573-0F42-4257-A1BB-C467E9DBBD3F}" destId="{08F201EE-C690-4FEA-B907-79C1A7CE7DFE}" srcOrd="0" destOrd="0" parTransId="{C7DF6AD3-A3B2-45A8-ADDF-8E3CD470C68F}" sibTransId="{A9F2179C-36C8-4573-87C1-E9B0A142C0BE}"/>
    <dgm:cxn modelId="{A69524D5-D227-4957-BCA2-27A8FFB6D947}" type="presOf" srcId="{184E2573-0F42-4257-A1BB-C467E9DBBD3F}" destId="{95733207-C1F2-4A8C-B834-ED599AEEB736}" srcOrd="0" destOrd="0" presId="urn:microsoft.com/office/officeart/2005/8/layout/hierarchy1"/>
    <dgm:cxn modelId="{5E313C2C-FD7D-4193-BBB0-22DD5B642279}" type="presOf" srcId="{2B371260-B5CD-4EEC-B130-853FBCCC9137}" destId="{2C791F46-D6A9-4820-8BA6-1EFCD22E484A}" srcOrd="0" destOrd="0" presId="urn:microsoft.com/office/officeart/2005/8/layout/hierarchy1"/>
    <dgm:cxn modelId="{CA8F64E3-2469-4DBC-B2F3-B857DBC26CA1}" type="presOf" srcId="{08F201EE-C690-4FEA-B907-79C1A7CE7DFE}" destId="{7720CF9A-B7E5-4AD1-B73B-0E5427ACD25C}" srcOrd="0" destOrd="0" presId="urn:microsoft.com/office/officeart/2005/8/layout/hierarchy1"/>
    <dgm:cxn modelId="{5260824C-AADE-403E-A902-5CD66FA59A93}" srcId="{08F201EE-C690-4FEA-B907-79C1A7CE7DFE}" destId="{9B4C5959-3720-4F88-8656-52C4DABE5DE5}" srcOrd="0" destOrd="0" parTransId="{2B371260-B5CD-4EEC-B130-853FBCCC9137}" sibTransId="{89BF44B0-F51D-4DB2-B9CC-1CED83ED8640}"/>
    <dgm:cxn modelId="{5786A074-CD65-4AF9-83E7-11801B3E6C50}" srcId="{08F201EE-C690-4FEA-B907-79C1A7CE7DFE}" destId="{B12C779D-395A-46C6-90ED-6008CE0EE1C7}" srcOrd="1" destOrd="0" parTransId="{502D6738-E03A-474E-86D0-BA467E98955F}" sibTransId="{655FF9DB-02E1-4CA0-B328-ED65ECC72417}"/>
    <dgm:cxn modelId="{080769CA-9EEA-4AD1-952A-619D2A5E1F85}" type="presOf" srcId="{B12C779D-395A-46C6-90ED-6008CE0EE1C7}" destId="{39AA611E-7F7D-4F8D-A879-DD5B63DAA7DF}" srcOrd="0" destOrd="0" presId="urn:microsoft.com/office/officeart/2005/8/layout/hierarchy1"/>
    <dgm:cxn modelId="{4DDCB231-30AE-4058-A6DA-3A16BFF6225E}" type="presParOf" srcId="{95733207-C1F2-4A8C-B834-ED599AEEB736}" destId="{017E8308-0E6B-475E-B04A-4FC6BB0F923E}" srcOrd="0" destOrd="0" presId="urn:microsoft.com/office/officeart/2005/8/layout/hierarchy1"/>
    <dgm:cxn modelId="{3B5C7BE8-FE06-4D62-9853-C7AD091D53E5}" type="presParOf" srcId="{017E8308-0E6B-475E-B04A-4FC6BB0F923E}" destId="{9A86C804-90E1-4B90-A368-0C551B13F87F}" srcOrd="0" destOrd="0" presId="urn:microsoft.com/office/officeart/2005/8/layout/hierarchy1"/>
    <dgm:cxn modelId="{F71EB799-12DE-4A9D-847E-55DFADB579E2}" type="presParOf" srcId="{9A86C804-90E1-4B90-A368-0C551B13F87F}" destId="{EE92F923-709A-4195-8DAD-7495FBF524D1}" srcOrd="0" destOrd="0" presId="urn:microsoft.com/office/officeart/2005/8/layout/hierarchy1"/>
    <dgm:cxn modelId="{24A402A4-7CB4-4780-AEA6-66E95C546201}" type="presParOf" srcId="{9A86C804-90E1-4B90-A368-0C551B13F87F}" destId="{7720CF9A-B7E5-4AD1-B73B-0E5427ACD25C}" srcOrd="1" destOrd="0" presId="urn:microsoft.com/office/officeart/2005/8/layout/hierarchy1"/>
    <dgm:cxn modelId="{534CA95E-7E15-4A62-8E2B-CB6FC16A0D3B}" type="presParOf" srcId="{017E8308-0E6B-475E-B04A-4FC6BB0F923E}" destId="{CA4B6C72-044F-4D97-A755-46884583F2D4}" srcOrd="1" destOrd="0" presId="urn:microsoft.com/office/officeart/2005/8/layout/hierarchy1"/>
    <dgm:cxn modelId="{5BC844D7-67C3-4832-91C8-5B69AF7355EC}" type="presParOf" srcId="{CA4B6C72-044F-4D97-A755-46884583F2D4}" destId="{2C791F46-D6A9-4820-8BA6-1EFCD22E484A}" srcOrd="0" destOrd="0" presId="urn:microsoft.com/office/officeart/2005/8/layout/hierarchy1"/>
    <dgm:cxn modelId="{2F732EE4-B4FD-4B23-9C2A-AC4DA7F7E79F}" type="presParOf" srcId="{CA4B6C72-044F-4D97-A755-46884583F2D4}" destId="{816E1406-3003-44FB-912A-63F45CCAC69A}" srcOrd="1" destOrd="0" presId="urn:microsoft.com/office/officeart/2005/8/layout/hierarchy1"/>
    <dgm:cxn modelId="{B91C695E-AEFF-4B4D-A610-73EA146BA093}" type="presParOf" srcId="{816E1406-3003-44FB-912A-63F45CCAC69A}" destId="{F6F2F14F-852F-4A18-94D9-C214D6B99479}" srcOrd="0" destOrd="0" presId="urn:microsoft.com/office/officeart/2005/8/layout/hierarchy1"/>
    <dgm:cxn modelId="{C3FE6EC5-06EF-4D70-A7B1-5E31E60E8647}" type="presParOf" srcId="{F6F2F14F-852F-4A18-94D9-C214D6B99479}" destId="{6C0EFE7E-2BDD-4C87-9884-6C3E7F899F2E}" srcOrd="0" destOrd="0" presId="urn:microsoft.com/office/officeart/2005/8/layout/hierarchy1"/>
    <dgm:cxn modelId="{F576CE11-C2C6-44D2-A7B2-D4BEAAC47908}" type="presParOf" srcId="{F6F2F14F-852F-4A18-94D9-C214D6B99479}" destId="{231EFD4D-4018-4EE5-9F89-CA1713581BB5}" srcOrd="1" destOrd="0" presId="urn:microsoft.com/office/officeart/2005/8/layout/hierarchy1"/>
    <dgm:cxn modelId="{7BD7EA77-E065-4828-AC43-7B7E99FCDF0C}" type="presParOf" srcId="{816E1406-3003-44FB-912A-63F45CCAC69A}" destId="{D56BB0B5-BB6A-4DE9-963F-E874545F6EE8}" srcOrd="1" destOrd="0" presId="urn:microsoft.com/office/officeart/2005/8/layout/hierarchy1"/>
    <dgm:cxn modelId="{61302322-4695-425D-B5B5-36987526D18E}" type="presParOf" srcId="{CA4B6C72-044F-4D97-A755-46884583F2D4}" destId="{FEB1A8BC-C1B3-4F85-8A4E-AC9AA1B046BC}" srcOrd="2" destOrd="0" presId="urn:microsoft.com/office/officeart/2005/8/layout/hierarchy1"/>
    <dgm:cxn modelId="{B8CFDDF9-D0E6-4330-9588-C808CE05D50B}" type="presParOf" srcId="{CA4B6C72-044F-4D97-A755-46884583F2D4}" destId="{2C61F3F8-DB1D-418E-A2E8-C5F758526C08}" srcOrd="3" destOrd="0" presId="urn:microsoft.com/office/officeart/2005/8/layout/hierarchy1"/>
    <dgm:cxn modelId="{F971B01B-8859-4F3C-BC46-2A384AA0F812}" type="presParOf" srcId="{2C61F3F8-DB1D-418E-A2E8-C5F758526C08}" destId="{45BAF70B-FA0F-4512-8FE3-41A4B94E9181}" srcOrd="0" destOrd="0" presId="urn:microsoft.com/office/officeart/2005/8/layout/hierarchy1"/>
    <dgm:cxn modelId="{83F563CF-EADE-4270-A450-AC5F973C6153}" type="presParOf" srcId="{45BAF70B-FA0F-4512-8FE3-41A4B94E9181}" destId="{8466BEA0-7BE9-4B78-A9E9-394FF22A7545}" srcOrd="0" destOrd="0" presId="urn:microsoft.com/office/officeart/2005/8/layout/hierarchy1"/>
    <dgm:cxn modelId="{C94DEAAA-CFF5-4D64-95CD-4967D3E7ECCC}" type="presParOf" srcId="{45BAF70B-FA0F-4512-8FE3-41A4B94E9181}" destId="{39AA611E-7F7D-4F8D-A879-DD5B63DAA7DF}" srcOrd="1" destOrd="0" presId="urn:microsoft.com/office/officeart/2005/8/layout/hierarchy1"/>
    <dgm:cxn modelId="{37ABE75E-B258-482B-AA2B-BB19FC4A2372}" type="presParOf" srcId="{2C61F3F8-DB1D-418E-A2E8-C5F758526C08}" destId="{3FC20793-F171-4E1F-BC1A-B6142F65528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EBBB4F-CF64-4F1B-BC49-354841D5F3AB}">
      <dsp:nvSpPr>
        <dsp:cNvPr id="0" name=""/>
        <dsp:cNvSpPr/>
      </dsp:nvSpPr>
      <dsp:spPr>
        <a:xfrm>
          <a:off x="5714900" y="1438243"/>
          <a:ext cx="1482155" cy="657875"/>
        </a:xfrm>
        <a:custGeom>
          <a:avLst/>
          <a:gdLst/>
          <a:ahLst/>
          <a:cxnLst/>
          <a:rect l="0" t="0" r="0" b="0"/>
          <a:pathLst>
            <a:path>
              <a:moveTo>
                <a:pt x="0" y="0"/>
              </a:moveTo>
              <a:lnTo>
                <a:pt x="0" y="448322"/>
              </a:lnTo>
              <a:lnTo>
                <a:pt x="1482155" y="448322"/>
              </a:lnTo>
              <a:lnTo>
                <a:pt x="1482155" y="6578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91D0F9-E668-4B45-BE95-679B13FB31AD}">
      <dsp:nvSpPr>
        <dsp:cNvPr id="0" name=""/>
        <dsp:cNvSpPr/>
      </dsp:nvSpPr>
      <dsp:spPr>
        <a:xfrm>
          <a:off x="1408574" y="3532510"/>
          <a:ext cx="2160444" cy="554842"/>
        </a:xfrm>
        <a:custGeom>
          <a:avLst/>
          <a:gdLst/>
          <a:ahLst/>
          <a:cxnLst/>
          <a:rect l="0" t="0" r="0" b="0"/>
          <a:pathLst>
            <a:path>
              <a:moveTo>
                <a:pt x="2160444" y="0"/>
              </a:moveTo>
              <a:lnTo>
                <a:pt x="2160444" y="345290"/>
              </a:lnTo>
              <a:lnTo>
                <a:pt x="0" y="345290"/>
              </a:lnTo>
              <a:lnTo>
                <a:pt x="0" y="5548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F36DE7-EA9F-41FD-87B3-3EDAD00EFDBB}">
      <dsp:nvSpPr>
        <dsp:cNvPr id="0" name=""/>
        <dsp:cNvSpPr/>
      </dsp:nvSpPr>
      <dsp:spPr>
        <a:xfrm>
          <a:off x="3569018" y="3532510"/>
          <a:ext cx="1940393" cy="541972"/>
        </a:xfrm>
        <a:custGeom>
          <a:avLst/>
          <a:gdLst/>
          <a:ahLst/>
          <a:cxnLst/>
          <a:rect l="0" t="0" r="0" b="0"/>
          <a:pathLst>
            <a:path>
              <a:moveTo>
                <a:pt x="0" y="0"/>
              </a:moveTo>
              <a:lnTo>
                <a:pt x="0" y="332420"/>
              </a:lnTo>
              <a:lnTo>
                <a:pt x="1940393" y="332420"/>
              </a:lnTo>
              <a:lnTo>
                <a:pt x="1940393" y="54197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4B438F-B1F0-447A-85F7-B55C340CB0F3}">
      <dsp:nvSpPr>
        <dsp:cNvPr id="0" name=""/>
        <dsp:cNvSpPr/>
      </dsp:nvSpPr>
      <dsp:spPr>
        <a:xfrm>
          <a:off x="3569018" y="1438243"/>
          <a:ext cx="2145881" cy="657875"/>
        </a:xfrm>
        <a:custGeom>
          <a:avLst/>
          <a:gdLst/>
          <a:ahLst/>
          <a:cxnLst/>
          <a:rect l="0" t="0" r="0" b="0"/>
          <a:pathLst>
            <a:path>
              <a:moveTo>
                <a:pt x="2145881" y="0"/>
              </a:moveTo>
              <a:lnTo>
                <a:pt x="2145881" y="448322"/>
              </a:lnTo>
              <a:lnTo>
                <a:pt x="0" y="448322"/>
              </a:lnTo>
              <a:lnTo>
                <a:pt x="0" y="6578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29AA6E-7055-4612-92D2-45CD1461FDEF}">
      <dsp:nvSpPr>
        <dsp:cNvPr id="0" name=""/>
        <dsp:cNvSpPr/>
      </dsp:nvSpPr>
      <dsp:spPr>
        <a:xfrm>
          <a:off x="4583883" y="1851"/>
          <a:ext cx="2262034" cy="14363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C11643-D510-4A23-BDF5-8A4DAEBF9D0B}">
      <dsp:nvSpPr>
        <dsp:cNvPr id="0" name=""/>
        <dsp:cNvSpPr/>
      </dsp:nvSpPr>
      <dsp:spPr>
        <a:xfrm>
          <a:off x="4835220" y="240621"/>
          <a:ext cx="2262034" cy="14363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t>ARGUMENTACIÓN </a:t>
          </a:r>
        </a:p>
      </dsp:txBody>
      <dsp:txXfrm>
        <a:off x="4877290" y="282691"/>
        <a:ext cx="2177894" cy="1352252"/>
      </dsp:txXfrm>
    </dsp:sp>
    <dsp:sp modelId="{5267B136-FC37-486B-8B69-3E21CCBE9A94}">
      <dsp:nvSpPr>
        <dsp:cNvPr id="0" name=""/>
        <dsp:cNvSpPr/>
      </dsp:nvSpPr>
      <dsp:spPr>
        <a:xfrm>
          <a:off x="2338200" y="2096118"/>
          <a:ext cx="2461636" cy="14363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1FB207-7F4E-4792-957C-D3A689C46348}">
      <dsp:nvSpPr>
        <dsp:cNvPr id="0" name=""/>
        <dsp:cNvSpPr/>
      </dsp:nvSpPr>
      <dsp:spPr>
        <a:xfrm>
          <a:off x="2589537" y="2334889"/>
          <a:ext cx="2461636" cy="14363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La competencia comunicativa involucra las habilidades del </a:t>
          </a:r>
          <a:r>
            <a:rPr lang="es-MX" sz="1400" kern="1200" dirty="0" smtClean="0"/>
            <a:t>pensamiento, </a:t>
          </a:r>
          <a:r>
            <a:rPr lang="es-MX" sz="1400" kern="1200" dirty="0" smtClean="0"/>
            <a:t>las actitudes para la interacción y participación y permite poner en práctica los conocimientos por medio del lenguaje. </a:t>
          </a:r>
          <a:endParaRPr lang="es-MX" sz="1400" kern="1200" dirty="0"/>
        </a:p>
      </dsp:txBody>
      <dsp:txXfrm>
        <a:off x="2631607" y="2376959"/>
        <a:ext cx="2377496" cy="1352252"/>
      </dsp:txXfrm>
    </dsp:sp>
    <dsp:sp modelId="{EFA063ED-DEB4-4A76-A462-D0EE691C32AA}">
      <dsp:nvSpPr>
        <dsp:cNvPr id="0" name=""/>
        <dsp:cNvSpPr/>
      </dsp:nvSpPr>
      <dsp:spPr>
        <a:xfrm>
          <a:off x="4495410" y="4074483"/>
          <a:ext cx="2028004" cy="14363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159278-6A4F-45E1-8A2C-D1776C322247}">
      <dsp:nvSpPr>
        <dsp:cNvPr id="0" name=""/>
        <dsp:cNvSpPr/>
      </dsp:nvSpPr>
      <dsp:spPr>
        <a:xfrm>
          <a:off x="4746747" y="4313253"/>
          <a:ext cx="2028004" cy="14363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Movilización de conocimiento por medio de un foro en línea donde se requiere un mayor proceso en la construcción del discurso.</a:t>
          </a:r>
          <a:endParaRPr lang="es-MX" sz="1400" kern="1200" dirty="0"/>
        </a:p>
      </dsp:txBody>
      <dsp:txXfrm>
        <a:off x="4788817" y="4355323"/>
        <a:ext cx="1943864" cy="1352252"/>
      </dsp:txXfrm>
    </dsp:sp>
    <dsp:sp modelId="{C9B9D900-A4B0-4D10-9546-A08178DEBC36}">
      <dsp:nvSpPr>
        <dsp:cNvPr id="0" name=""/>
        <dsp:cNvSpPr/>
      </dsp:nvSpPr>
      <dsp:spPr>
        <a:xfrm>
          <a:off x="277556" y="4087353"/>
          <a:ext cx="2262034" cy="14363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0861B8-07C8-437D-933D-2601AAF8EEB1}">
      <dsp:nvSpPr>
        <dsp:cNvPr id="0" name=""/>
        <dsp:cNvSpPr/>
      </dsp:nvSpPr>
      <dsp:spPr>
        <a:xfrm>
          <a:off x="528894" y="4326124"/>
          <a:ext cx="2262034" cy="14363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Contextualizar la temática, para poner en marcha su discurso coherente y fundamentado, a partir del análisis de la estructura de un buen argumento. </a:t>
          </a:r>
          <a:endParaRPr lang="es-MX" sz="1400" kern="1200" dirty="0"/>
        </a:p>
      </dsp:txBody>
      <dsp:txXfrm>
        <a:off x="570964" y="4368194"/>
        <a:ext cx="2177894" cy="1352252"/>
      </dsp:txXfrm>
    </dsp:sp>
    <dsp:sp modelId="{2074C1FE-0472-4070-87CA-D059022B8C55}">
      <dsp:nvSpPr>
        <dsp:cNvPr id="0" name=""/>
        <dsp:cNvSpPr/>
      </dsp:nvSpPr>
      <dsp:spPr>
        <a:xfrm>
          <a:off x="5302511" y="2096118"/>
          <a:ext cx="3789089" cy="14363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55F5A6-A9A3-463F-A696-3DF6116DDD74}">
      <dsp:nvSpPr>
        <dsp:cNvPr id="0" name=""/>
        <dsp:cNvSpPr/>
      </dsp:nvSpPr>
      <dsp:spPr>
        <a:xfrm>
          <a:off x="5553848" y="2334889"/>
          <a:ext cx="3789089" cy="14363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Con el enfoque cognitivo-constructivista y el escenario de foro de discusión en línea, la competencia argumentativa se desarrolla como producto de la integración de conocimientos, actitudes y habilidades, que se movilizan al defender o rechazar una aseveración. </a:t>
          </a:r>
          <a:endParaRPr lang="es-MX" sz="1400" kern="1200" dirty="0"/>
        </a:p>
      </dsp:txBody>
      <dsp:txXfrm>
        <a:off x="5595918" y="2376959"/>
        <a:ext cx="3704949" cy="13522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5DFE68-473A-4DA7-814A-DF6CE3BD4784}">
      <dsp:nvSpPr>
        <dsp:cNvPr id="0" name=""/>
        <dsp:cNvSpPr/>
      </dsp:nvSpPr>
      <dsp:spPr>
        <a:xfrm>
          <a:off x="5060632" y="2256498"/>
          <a:ext cx="1851418" cy="1032171"/>
        </a:xfrm>
        <a:custGeom>
          <a:avLst/>
          <a:gdLst/>
          <a:ahLst/>
          <a:cxnLst/>
          <a:rect l="0" t="0" r="0" b="0"/>
          <a:pathLst>
            <a:path>
              <a:moveTo>
                <a:pt x="0" y="0"/>
              </a:moveTo>
              <a:lnTo>
                <a:pt x="0" y="703395"/>
              </a:lnTo>
              <a:lnTo>
                <a:pt x="1851418" y="703395"/>
              </a:lnTo>
              <a:lnTo>
                <a:pt x="1851418" y="10321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B17434-5016-492C-A99F-5ED563816893}">
      <dsp:nvSpPr>
        <dsp:cNvPr id="0" name=""/>
        <dsp:cNvSpPr/>
      </dsp:nvSpPr>
      <dsp:spPr>
        <a:xfrm>
          <a:off x="2891790" y="2256498"/>
          <a:ext cx="2168842" cy="1032171"/>
        </a:xfrm>
        <a:custGeom>
          <a:avLst/>
          <a:gdLst/>
          <a:ahLst/>
          <a:cxnLst/>
          <a:rect l="0" t="0" r="0" b="0"/>
          <a:pathLst>
            <a:path>
              <a:moveTo>
                <a:pt x="2168842" y="0"/>
              </a:moveTo>
              <a:lnTo>
                <a:pt x="2168842" y="703395"/>
              </a:lnTo>
              <a:lnTo>
                <a:pt x="0" y="703395"/>
              </a:lnTo>
              <a:lnTo>
                <a:pt x="0" y="10321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CADB22-EE48-4D2B-8CC3-27F08B6309C7}">
      <dsp:nvSpPr>
        <dsp:cNvPr id="0" name=""/>
        <dsp:cNvSpPr/>
      </dsp:nvSpPr>
      <dsp:spPr>
        <a:xfrm>
          <a:off x="3286125" y="2874"/>
          <a:ext cx="3549014" cy="22536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5CF200-68B0-4481-BD82-BB22AD15278C}">
      <dsp:nvSpPr>
        <dsp:cNvPr id="0" name=""/>
        <dsp:cNvSpPr/>
      </dsp:nvSpPr>
      <dsp:spPr>
        <a:xfrm>
          <a:off x="3680460" y="377492"/>
          <a:ext cx="3549014" cy="22536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s-MX" sz="4000" kern="1200" dirty="0" smtClean="0"/>
            <a:t>Circunstancia </a:t>
          </a:r>
          <a:endParaRPr lang="es-MX" sz="4000" kern="1200" dirty="0"/>
        </a:p>
      </dsp:txBody>
      <dsp:txXfrm>
        <a:off x="3746466" y="443498"/>
        <a:ext cx="3417002" cy="2121612"/>
      </dsp:txXfrm>
    </dsp:sp>
    <dsp:sp modelId="{C91EED3E-2A21-4084-8DC0-FCFB590252AA}">
      <dsp:nvSpPr>
        <dsp:cNvPr id="0" name=""/>
        <dsp:cNvSpPr/>
      </dsp:nvSpPr>
      <dsp:spPr>
        <a:xfrm>
          <a:off x="1434706" y="3288670"/>
          <a:ext cx="2914167" cy="22536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DBDBFA-858B-4BC7-B188-48FDB639A527}">
      <dsp:nvSpPr>
        <dsp:cNvPr id="0" name=""/>
        <dsp:cNvSpPr/>
      </dsp:nvSpPr>
      <dsp:spPr>
        <a:xfrm>
          <a:off x="1829041" y="3663289"/>
          <a:ext cx="2914167" cy="22536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r>
            <a:rPr lang="es-MX" sz="1800" kern="1200" dirty="0" smtClean="0"/>
            <a:t>El enfoque constructivista de competencias provee de un marco para comprender el desarrollo de la argumentación como una acción experta que es posible promover en foros de discusión en línea creados </a:t>
          </a:r>
          <a:r>
            <a:rPr lang="es-MX" sz="1800" i="1" kern="1200" dirty="0" smtClean="0"/>
            <a:t>ex profeso.</a:t>
          </a:r>
          <a:endParaRPr lang="es-MX" sz="2400" kern="1200" dirty="0" smtClean="0"/>
        </a:p>
        <a:p>
          <a:pPr lvl="0" algn="ctr" defTabSz="800100">
            <a:lnSpc>
              <a:spcPct val="90000"/>
            </a:lnSpc>
            <a:spcBef>
              <a:spcPct val="0"/>
            </a:spcBef>
            <a:spcAft>
              <a:spcPct val="35000"/>
            </a:spcAft>
          </a:pPr>
          <a:endParaRPr lang="es-MX" sz="2400" kern="1200" dirty="0" smtClean="0"/>
        </a:p>
        <a:p>
          <a:pPr lvl="0" algn="ctr" defTabSz="800100">
            <a:lnSpc>
              <a:spcPct val="90000"/>
            </a:lnSpc>
            <a:spcBef>
              <a:spcPct val="0"/>
            </a:spcBef>
            <a:spcAft>
              <a:spcPct val="35000"/>
            </a:spcAft>
          </a:pPr>
          <a:endParaRPr lang="es-MX" sz="2400" kern="1200" dirty="0" smtClean="0"/>
        </a:p>
        <a:p>
          <a:pPr lvl="0" algn="ctr" defTabSz="800100">
            <a:lnSpc>
              <a:spcPct val="90000"/>
            </a:lnSpc>
            <a:spcBef>
              <a:spcPct val="0"/>
            </a:spcBef>
            <a:spcAft>
              <a:spcPct val="35000"/>
            </a:spcAft>
          </a:pPr>
          <a:endParaRPr lang="es-MX" sz="2400" kern="1200" dirty="0"/>
        </a:p>
      </dsp:txBody>
      <dsp:txXfrm>
        <a:off x="1895047" y="3729295"/>
        <a:ext cx="2782155" cy="2121612"/>
      </dsp:txXfrm>
    </dsp:sp>
    <dsp:sp modelId="{C1AE8E2E-83FF-4BA8-BD99-774D2CA71DB6}">
      <dsp:nvSpPr>
        <dsp:cNvPr id="0" name=""/>
        <dsp:cNvSpPr/>
      </dsp:nvSpPr>
      <dsp:spPr>
        <a:xfrm>
          <a:off x="5137543" y="3288670"/>
          <a:ext cx="3549014" cy="22536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B8320-2DA0-4B25-8E11-B1CE531E802E}">
      <dsp:nvSpPr>
        <dsp:cNvPr id="0" name=""/>
        <dsp:cNvSpPr/>
      </dsp:nvSpPr>
      <dsp:spPr>
        <a:xfrm>
          <a:off x="5531878" y="3663289"/>
          <a:ext cx="3549014" cy="22536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r>
            <a:rPr lang="es-MX" sz="1800" kern="1200" dirty="0" smtClean="0"/>
            <a:t>La competencia se muestra cuando se ha logrado por parte del sujeto una adaptación a la situación, la cual depende</a:t>
          </a:r>
          <a:r>
            <a:rPr lang="es-MX" sz="1600" kern="1200" dirty="0" smtClean="0"/>
            <a:t> de circunstancias relativas que el individuo se vuelve capaz de evaluar. En ese momento el sujeto puede hacer algo para lo cual no era capaz, lo que se vuelve la evidencia de un nivel de desempeño competente.</a:t>
          </a:r>
        </a:p>
        <a:p>
          <a:pPr lvl="0" algn="ctr" defTabSz="800100">
            <a:lnSpc>
              <a:spcPct val="90000"/>
            </a:lnSpc>
            <a:spcBef>
              <a:spcPct val="0"/>
            </a:spcBef>
            <a:spcAft>
              <a:spcPct val="35000"/>
            </a:spcAft>
          </a:pPr>
          <a:endParaRPr lang="es-MX" sz="2400" kern="1200" dirty="0" smtClean="0"/>
        </a:p>
        <a:p>
          <a:pPr lvl="0" algn="ctr" defTabSz="800100">
            <a:lnSpc>
              <a:spcPct val="90000"/>
            </a:lnSpc>
            <a:spcBef>
              <a:spcPct val="0"/>
            </a:spcBef>
            <a:spcAft>
              <a:spcPct val="35000"/>
            </a:spcAft>
          </a:pPr>
          <a:endParaRPr lang="es-MX" sz="2400" kern="1200" dirty="0" smtClean="0"/>
        </a:p>
        <a:p>
          <a:pPr lvl="0" algn="ctr" defTabSz="800100">
            <a:lnSpc>
              <a:spcPct val="90000"/>
            </a:lnSpc>
            <a:spcBef>
              <a:spcPct val="0"/>
            </a:spcBef>
            <a:spcAft>
              <a:spcPct val="35000"/>
            </a:spcAft>
          </a:pPr>
          <a:endParaRPr lang="es-MX" sz="2400" kern="1200" dirty="0"/>
        </a:p>
      </dsp:txBody>
      <dsp:txXfrm>
        <a:off x="5597884" y="3729295"/>
        <a:ext cx="3417002" cy="21216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1A8BC-C1B3-4F85-8A4E-AC9AA1B046BC}">
      <dsp:nvSpPr>
        <dsp:cNvPr id="0" name=""/>
        <dsp:cNvSpPr/>
      </dsp:nvSpPr>
      <dsp:spPr>
        <a:xfrm>
          <a:off x="5095804" y="1854955"/>
          <a:ext cx="2520993" cy="848047"/>
        </a:xfrm>
        <a:custGeom>
          <a:avLst/>
          <a:gdLst/>
          <a:ahLst/>
          <a:cxnLst/>
          <a:rect l="0" t="0" r="0" b="0"/>
          <a:pathLst>
            <a:path>
              <a:moveTo>
                <a:pt x="0" y="0"/>
              </a:moveTo>
              <a:lnTo>
                <a:pt x="0" y="577919"/>
              </a:lnTo>
              <a:lnTo>
                <a:pt x="2520993" y="577919"/>
              </a:lnTo>
              <a:lnTo>
                <a:pt x="2520993" y="8480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791F46-D6A9-4820-8BA6-1EFCD22E484A}">
      <dsp:nvSpPr>
        <dsp:cNvPr id="0" name=""/>
        <dsp:cNvSpPr/>
      </dsp:nvSpPr>
      <dsp:spPr>
        <a:xfrm>
          <a:off x="2875355" y="1854955"/>
          <a:ext cx="2220449" cy="848047"/>
        </a:xfrm>
        <a:custGeom>
          <a:avLst/>
          <a:gdLst/>
          <a:ahLst/>
          <a:cxnLst/>
          <a:rect l="0" t="0" r="0" b="0"/>
          <a:pathLst>
            <a:path>
              <a:moveTo>
                <a:pt x="2220449" y="0"/>
              </a:moveTo>
              <a:lnTo>
                <a:pt x="2220449" y="577919"/>
              </a:lnTo>
              <a:lnTo>
                <a:pt x="0" y="577919"/>
              </a:lnTo>
              <a:lnTo>
                <a:pt x="0" y="8480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92F923-709A-4195-8DAD-7495FBF524D1}">
      <dsp:nvSpPr>
        <dsp:cNvPr id="0" name=""/>
        <dsp:cNvSpPr/>
      </dsp:nvSpPr>
      <dsp:spPr>
        <a:xfrm>
          <a:off x="3637843" y="3344"/>
          <a:ext cx="2915922" cy="18516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20CF9A-B7E5-4AD1-B73B-0E5427ACD25C}">
      <dsp:nvSpPr>
        <dsp:cNvPr id="0" name=""/>
        <dsp:cNvSpPr/>
      </dsp:nvSpPr>
      <dsp:spPr>
        <a:xfrm>
          <a:off x="3961834" y="311136"/>
          <a:ext cx="2915922" cy="18516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MX" sz="3200" kern="1200" dirty="0" smtClean="0"/>
            <a:t>Punto de partida </a:t>
          </a:r>
          <a:endParaRPr lang="es-MX" sz="3200" kern="1200" dirty="0"/>
        </a:p>
      </dsp:txBody>
      <dsp:txXfrm>
        <a:off x="4016066" y="365368"/>
        <a:ext cx="2807458" cy="1743146"/>
      </dsp:txXfrm>
    </dsp:sp>
    <dsp:sp modelId="{6C0EFE7E-2BDD-4C87-9884-6C3E7F899F2E}">
      <dsp:nvSpPr>
        <dsp:cNvPr id="0" name=""/>
        <dsp:cNvSpPr/>
      </dsp:nvSpPr>
      <dsp:spPr>
        <a:xfrm>
          <a:off x="678353" y="2703003"/>
          <a:ext cx="4394003" cy="2745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1EFD4D-4018-4EE5-9F89-CA1713581BB5}">
      <dsp:nvSpPr>
        <dsp:cNvPr id="0" name=""/>
        <dsp:cNvSpPr/>
      </dsp:nvSpPr>
      <dsp:spPr>
        <a:xfrm>
          <a:off x="1002344" y="3010794"/>
          <a:ext cx="4394003" cy="2745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r>
            <a:rPr lang="es-MX" sz="1800" kern="1200" dirty="0" smtClean="0"/>
            <a:t>La competencia se adapta a diversas circunstancias de tal forma que al ser competente en los foros de discusión, el individuo puede hacerlo en situaciones familiares o novedosas, como es la apertura de nuevos temas de debate o tareas distintas para realizar en el foro que exijan el despliegue de los recursos que componen su competencia argumentativa.</a:t>
          </a:r>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a:p>
      </dsp:txBody>
      <dsp:txXfrm>
        <a:off x="1082744" y="3091194"/>
        <a:ext cx="4233203" cy="2584250"/>
      </dsp:txXfrm>
    </dsp:sp>
    <dsp:sp modelId="{8466BEA0-7BE9-4B78-A9E9-394FF22A7545}">
      <dsp:nvSpPr>
        <dsp:cNvPr id="0" name=""/>
        <dsp:cNvSpPr/>
      </dsp:nvSpPr>
      <dsp:spPr>
        <a:xfrm>
          <a:off x="5720339" y="2703003"/>
          <a:ext cx="3792915" cy="29564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AA611E-7F7D-4F8D-A879-DD5B63DAA7DF}">
      <dsp:nvSpPr>
        <dsp:cNvPr id="0" name=""/>
        <dsp:cNvSpPr/>
      </dsp:nvSpPr>
      <dsp:spPr>
        <a:xfrm>
          <a:off x="6044331" y="3010794"/>
          <a:ext cx="3792915" cy="29564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r>
            <a:rPr lang="es-MX" sz="1800" kern="1200" dirty="0" smtClean="0"/>
            <a:t>Las competencias de un individuo dependen de las situaciones de práctica en que se encuentra a menudo, la pericia revela una forma de inteligencia situada al descubrir poco a poco las similitudes y analogías que no son evidentes. Desarrollar un enfoque situado para la competencia permite un abordaje desde las situaciones donde ocurren</a:t>
          </a:r>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smtClean="0"/>
        </a:p>
        <a:p>
          <a:pPr lvl="0" algn="ctr" defTabSz="800100">
            <a:lnSpc>
              <a:spcPct val="90000"/>
            </a:lnSpc>
            <a:spcBef>
              <a:spcPct val="0"/>
            </a:spcBef>
            <a:spcAft>
              <a:spcPct val="35000"/>
            </a:spcAft>
          </a:pPr>
          <a:endParaRPr lang="es-MX" sz="1800" kern="1200" dirty="0"/>
        </a:p>
      </dsp:txBody>
      <dsp:txXfrm>
        <a:off x="6130922" y="3097385"/>
        <a:ext cx="3619733" cy="27832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D8A49B-305F-4706-9EFE-7D89330B04EE}" type="datetimeFigureOut">
              <a:rPr lang="es-MX" smtClean="0"/>
              <a:t>30/03/2016</a:t>
            </a:fld>
            <a:endParaRPr lang="es-MX"/>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468197-47C0-4663-A47D-7E84A79665F2}" type="slidenum">
              <a:rPr lang="es-MX" smtClean="0"/>
              <a:t>‹Nº›</a:t>
            </a:fld>
            <a:endParaRPr lang="es-MX"/>
          </a:p>
        </p:txBody>
      </p:sp>
    </p:spTree>
    <p:extLst>
      <p:ext uri="{BB962C8B-B14F-4D97-AF65-F5344CB8AC3E}">
        <p14:creationId xmlns:p14="http://schemas.microsoft.com/office/powerpoint/2010/main" val="4116391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0B468197-47C0-4663-A47D-7E84A79665F2}" type="slidenum">
              <a:rPr lang="es-MX" smtClean="0"/>
              <a:t>1</a:t>
            </a:fld>
            <a:endParaRPr lang="es-MX"/>
          </a:p>
        </p:txBody>
      </p:sp>
    </p:spTree>
    <p:extLst>
      <p:ext uri="{BB962C8B-B14F-4D97-AF65-F5344CB8AC3E}">
        <p14:creationId xmlns:p14="http://schemas.microsoft.com/office/powerpoint/2010/main" val="1431976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AF4FE21-8B52-4C7A-A772-C5DE6A7F47E2}" type="datetimeFigureOut">
              <a:rPr lang="es-MX" smtClean="0"/>
              <a:t>30/03/2016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BA1013-F2BD-4678-8F25-2AAE2AF516AB}" type="slidenum">
              <a:rPr lang="es-MX" smtClean="0"/>
              <a:t>‹Nº›</a:t>
            </a:fld>
            <a:endParaRPr lang="es-MX"/>
          </a:p>
        </p:txBody>
      </p:sp>
    </p:spTree>
    <p:extLst>
      <p:ext uri="{BB962C8B-B14F-4D97-AF65-F5344CB8AC3E}">
        <p14:creationId xmlns:p14="http://schemas.microsoft.com/office/powerpoint/2010/main" val="2153719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AF4FE21-8B52-4C7A-A772-C5DE6A7F47E2}" type="datetimeFigureOut">
              <a:rPr lang="es-MX" smtClean="0"/>
              <a:t>30/03/2016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BA1013-F2BD-4678-8F25-2AAE2AF516AB}" type="slidenum">
              <a:rPr lang="es-MX" smtClean="0"/>
              <a:t>‹Nº›</a:t>
            </a:fld>
            <a:endParaRPr lang="es-MX"/>
          </a:p>
        </p:txBody>
      </p:sp>
    </p:spTree>
    <p:extLst>
      <p:ext uri="{BB962C8B-B14F-4D97-AF65-F5344CB8AC3E}">
        <p14:creationId xmlns:p14="http://schemas.microsoft.com/office/powerpoint/2010/main" val="3556144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AF4FE21-8B52-4C7A-A772-C5DE6A7F47E2}" type="datetimeFigureOut">
              <a:rPr lang="es-MX" smtClean="0"/>
              <a:t>30/03/2016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BA1013-F2BD-4678-8F25-2AAE2AF516AB}" type="slidenum">
              <a:rPr lang="es-MX" smtClean="0"/>
              <a:t>‹Nº›</a:t>
            </a:fld>
            <a:endParaRPr lang="es-MX"/>
          </a:p>
        </p:txBody>
      </p:sp>
    </p:spTree>
    <p:extLst>
      <p:ext uri="{BB962C8B-B14F-4D97-AF65-F5344CB8AC3E}">
        <p14:creationId xmlns:p14="http://schemas.microsoft.com/office/powerpoint/2010/main" val="656198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AF4FE21-8B52-4C7A-A772-C5DE6A7F47E2}" type="datetimeFigureOut">
              <a:rPr lang="es-MX" smtClean="0"/>
              <a:t>30/03/2016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BA1013-F2BD-4678-8F25-2AAE2AF516AB}" type="slidenum">
              <a:rPr lang="es-MX" smtClean="0"/>
              <a:t>‹Nº›</a:t>
            </a:fld>
            <a:endParaRPr lang="es-MX"/>
          </a:p>
        </p:txBody>
      </p:sp>
    </p:spTree>
    <p:extLst>
      <p:ext uri="{BB962C8B-B14F-4D97-AF65-F5344CB8AC3E}">
        <p14:creationId xmlns:p14="http://schemas.microsoft.com/office/powerpoint/2010/main" val="685976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AF4FE21-8B52-4C7A-A772-C5DE6A7F47E2}" type="datetimeFigureOut">
              <a:rPr lang="es-MX" smtClean="0"/>
              <a:t>30/03/2016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FBA1013-F2BD-4678-8F25-2AAE2AF516AB}" type="slidenum">
              <a:rPr lang="es-MX" smtClean="0"/>
              <a:t>‹Nº›</a:t>
            </a:fld>
            <a:endParaRPr lang="es-MX"/>
          </a:p>
        </p:txBody>
      </p:sp>
    </p:spTree>
    <p:extLst>
      <p:ext uri="{BB962C8B-B14F-4D97-AF65-F5344CB8AC3E}">
        <p14:creationId xmlns:p14="http://schemas.microsoft.com/office/powerpoint/2010/main" val="380802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AF4FE21-8B52-4C7A-A772-C5DE6A7F47E2}" type="datetimeFigureOut">
              <a:rPr lang="es-MX" smtClean="0"/>
              <a:t>30/03/2016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FBA1013-F2BD-4678-8F25-2AAE2AF516AB}" type="slidenum">
              <a:rPr lang="es-MX" smtClean="0"/>
              <a:t>‹Nº›</a:t>
            </a:fld>
            <a:endParaRPr lang="es-MX"/>
          </a:p>
        </p:txBody>
      </p:sp>
    </p:spTree>
    <p:extLst>
      <p:ext uri="{BB962C8B-B14F-4D97-AF65-F5344CB8AC3E}">
        <p14:creationId xmlns:p14="http://schemas.microsoft.com/office/powerpoint/2010/main" val="3179044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AF4FE21-8B52-4C7A-A772-C5DE6A7F47E2}" type="datetimeFigureOut">
              <a:rPr lang="es-MX" smtClean="0"/>
              <a:t>30/03/2016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FBA1013-F2BD-4678-8F25-2AAE2AF516AB}" type="slidenum">
              <a:rPr lang="es-MX" smtClean="0"/>
              <a:t>‹Nº›</a:t>
            </a:fld>
            <a:endParaRPr lang="es-MX"/>
          </a:p>
        </p:txBody>
      </p:sp>
    </p:spTree>
    <p:extLst>
      <p:ext uri="{BB962C8B-B14F-4D97-AF65-F5344CB8AC3E}">
        <p14:creationId xmlns:p14="http://schemas.microsoft.com/office/powerpoint/2010/main" val="2862187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AF4FE21-8B52-4C7A-A772-C5DE6A7F47E2}" type="datetimeFigureOut">
              <a:rPr lang="es-MX" smtClean="0"/>
              <a:t>30/03/2016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FBA1013-F2BD-4678-8F25-2AAE2AF516AB}" type="slidenum">
              <a:rPr lang="es-MX" smtClean="0"/>
              <a:t>‹Nº›</a:t>
            </a:fld>
            <a:endParaRPr lang="es-MX"/>
          </a:p>
        </p:txBody>
      </p:sp>
    </p:spTree>
    <p:extLst>
      <p:ext uri="{BB962C8B-B14F-4D97-AF65-F5344CB8AC3E}">
        <p14:creationId xmlns:p14="http://schemas.microsoft.com/office/powerpoint/2010/main" val="3198445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4FE21-8B52-4C7A-A772-C5DE6A7F47E2}" type="datetimeFigureOut">
              <a:rPr lang="es-MX" smtClean="0"/>
              <a:t>30/03/2016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FBA1013-F2BD-4678-8F25-2AAE2AF516AB}" type="slidenum">
              <a:rPr lang="es-MX" smtClean="0"/>
              <a:t>‹Nº›</a:t>
            </a:fld>
            <a:endParaRPr lang="es-MX"/>
          </a:p>
        </p:txBody>
      </p:sp>
    </p:spTree>
    <p:extLst>
      <p:ext uri="{BB962C8B-B14F-4D97-AF65-F5344CB8AC3E}">
        <p14:creationId xmlns:p14="http://schemas.microsoft.com/office/powerpoint/2010/main" val="1584489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AF4FE21-8B52-4C7A-A772-C5DE6A7F47E2}" type="datetimeFigureOut">
              <a:rPr lang="es-MX" smtClean="0"/>
              <a:t>30/03/2016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FBA1013-F2BD-4678-8F25-2AAE2AF516AB}" type="slidenum">
              <a:rPr lang="es-MX" smtClean="0"/>
              <a:t>‹Nº›</a:t>
            </a:fld>
            <a:endParaRPr lang="es-MX"/>
          </a:p>
        </p:txBody>
      </p:sp>
    </p:spTree>
    <p:extLst>
      <p:ext uri="{BB962C8B-B14F-4D97-AF65-F5344CB8AC3E}">
        <p14:creationId xmlns:p14="http://schemas.microsoft.com/office/powerpoint/2010/main" val="3010016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AF4FE21-8B52-4C7A-A772-C5DE6A7F47E2}" type="datetimeFigureOut">
              <a:rPr lang="es-MX" smtClean="0"/>
              <a:t>30/03/2016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FBA1013-F2BD-4678-8F25-2AAE2AF516AB}" type="slidenum">
              <a:rPr lang="es-MX" smtClean="0"/>
              <a:t>‹Nº›</a:t>
            </a:fld>
            <a:endParaRPr lang="es-MX"/>
          </a:p>
        </p:txBody>
      </p:sp>
    </p:spTree>
    <p:extLst>
      <p:ext uri="{BB962C8B-B14F-4D97-AF65-F5344CB8AC3E}">
        <p14:creationId xmlns:p14="http://schemas.microsoft.com/office/powerpoint/2010/main" val="3136608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4FE21-8B52-4C7A-A772-C5DE6A7F47E2}" type="datetimeFigureOut">
              <a:rPr lang="es-MX" smtClean="0"/>
              <a:t>30/03/2016</a:t>
            </a:fld>
            <a:endParaRPr lang="es-MX"/>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A1013-F2BD-4678-8F25-2AAE2AF516AB}" type="slidenum">
              <a:rPr lang="es-MX" smtClean="0"/>
              <a:t>‹Nº›</a:t>
            </a:fld>
            <a:endParaRPr lang="es-MX"/>
          </a:p>
        </p:txBody>
      </p:sp>
    </p:spTree>
    <p:extLst>
      <p:ext uri="{BB962C8B-B14F-4D97-AF65-F5344CB8AC3E}">
        <p14:creationId xmlns:p14="http://schemas.microsoft.com/office/powerpoint/2010/main" val="38942340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MX" sz="3200" dirty="0" smtClean="0"/>
              <a:t>DESARROLLO DE LA COMPETENCIA ARGUMENTATIVA EN FOROS DE DISCUSIÓN EN LÍNEA UNA PROPUESTA CONSTRUCTIVISTA</a:t>
            </a:r>
            <a:endParaRPr lang="es-MX" sz="3200" dirty="0"/>
          </a:p>
        </p:txBody>
      </p:sp>
      <p:sp>
        <p:nvSpPr>
          <p:cNvPr id="3" name="Subtítulo 2"/>
          <p:cNvSpPr>
            <a:spLocks noGrp="1"/>
          </p:cNvSpPr>
          <p:nvPr>
            <p:ph type="subTitle" idx="1"/>
          </p:nvPr>
        </p:nvSpPr>
        <p:spPr/>
        <p:txBody>
          <a:bodyPr>
            <a:normAutofit/>
          </a:bodyPr>
          <a:lstStyle/>
          <a:p>
            <a:r>
              <a:rPr lang="es-MX" sz="1800" dirty="0" smtClean="0"/>
              <a:t>YUNUEN I. GUZMAN-CEDILLO, </a:t>
            </a:r>
          </a:p>
          <a:p>
            <a:r>
              <a:rPr lang="es-MX" sz="1800" dirty="0" smtClean="0"/>
              <a:t>ROSA DEL CARMEN FLORES MACÍAS Y FELIPE TIRADO SEGURA</a:t>
            </a:r>
          </a:p>
          <a:p>
            <a:endParaRPr lang="es-MX" sz="1800" dirty="0"/>
          </a:p>
          <a:p>
            <a:r>
              <a:rPr lang="es-MX" sz="1800" dirty="0" smtClean="0"/>
              <a:t>UNAM - FACULTAD DE PSICOLOGÍA</a:t>
            </a:r>
            <a:endParaRPr lang="es-MX" sz="1800" dirty="0"/>
          </a:p>
        </p:txBody>
      </p:sp>
    </p:spTree>
    <p:extLst>
      <p:ext uri="{BB962C8B-B14F-4D97-AF65-F5344CB8AC3E}">
        <p14:creationId xmlns:p14="http://schemas.microsoft.com/office/powerpoint/2010/main" val="3438105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637071426"/>
              </p:ext>
            </p:extLst>
          </p:nvPr>
        </p:nvGraphicFramePr>
        <p:xfrm>
          <a:off x="838200" y="309563"/>
          <a:ext cx="10515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CuadroTexto"/>
          <p:cNvSpPr txBox="1"/>
          <p:nvPr/>
        </p:nvSpPr>
        <p:spPr>
          <a:xfrm>
            <a:off x="3633838" y="2363193"/>
            <a:ext cx="1745673" cy="369332"/>
          </a:xfrm>
          <a:prstGeom prst="rect">
            <a:avLst/>
          </a:prstGeom>
          <a:noFill/>
        </p:spPr>
        <p:txBody>
          <a:bodyPr wrap="square" rtlCol="0">
            <a:spAutoFit/>
          </a:bodyPr>
          <a:lstStyle/>
          <a:p>
            <a:r>
              <a:rPr lang="es-MX" b="1" dirty="0" smtClean="0"/>
              <a:t>JUSTIFICACIÓN</a:t>
            </a:r>
            <a:endParaRPr lang="es-MX" b="1" dirty="0"/>
          </a:p>
        </p:txBody>
      </p:sp>
      <p:sp>
        <p:nvSpPr>
          <p:cNvPr id="5" name="4 CuadroTexto"/>
          <p:cNvSpPr txBox="1"/>
          <p:nvPr/>
        </p:nvSpPr>
        <p:spPr>
          <a:xfrm>
            <a:off x="7455677" y="2361218"/>
            <a:ext cx="1545814" cy="369332"/>
          </a:xfrm>
          <a:prstGeom prst="rect">
            <a:avLst/>
          </a:prstGeom>
          <a:noFill/>
        </p:spPr>
        <p:txBody>
          <a:bodyPr wrap="square" rtlCol="0">
            <a:spAutoFit/>
          </a:bodyPr>
          <a:lstStyle/>
          <a:p>
            <a:r>
              <a:rPr lang="es-MX" b="1" dirty="0" smtClean="0"/>
              <a:t>CONCLUSIÓN</a:t>
            </a:r>
            <a:endParaRPr lang="es-MX" b="1" dirty="0"/>
          </a:p>
        </p:txBody>
      </p:sp>
      <p:sp>
        <p:nvSpPr>
          <p:cNvPr id="6" name="5 CuadroTexto"/>
          <p:cNvSpPr txBox="1"/>
          <p:nvPr/>
        </p:nvSpPr>
        <p:spPr>
          <a:xfrm>
            <a:off x="1933697" y="4319766"/>
            <a:ext cx="999510" cy="369332"/>
          </a:xfrm>
          <a:prstGeom prst="rect">
            <a:avLst/>
          </a:prstGeom>
          <a:noFill/>
        </p:spPr>
        <p:txBody>
          <a:bodyPr wrap="square" rtlCol="0">
            <a:spAutoFit/>
          </a:bodyPr>
          <a:lstStyle/>
          <a:p>
            <a:r>
              <a:rPr lang="es-MX" b="1" dirty="0" smtClean="0"/>
              <a:t>MARCO</a:t>
            </a:r>
            <a:endParaRPr lang="es-MX" b="1" dirty="0"/>
          </a:p>
        </p:txBody>
      </p:sp>
      <p:sp>
        <p:nvSpPr>
          <p:cNvPr id="7" name="6 CuadroTexto"/>
          <p:cNvSpPr txBox="1"/>
          <p:nvPr/>
        </p:nvSpPr>
        <p:spPr>
          <a:xfrm>
            <a:off x="5696200" y="4336525"/>
            <a:ext cx="1820885" cy="369332"/>
          </a:xfrm>
          <a:prstGeom prst="rect">
            <a:avLst/>
          </a:prstGeom>
          <a:noFill/>
        </p:spPr>
        <p:txBody>
          <a:bodyPr wrap="square" rtlCol="0">
            <a:spAutoFit/>
          </a:bodyPr>
          <a:lstStyle/>
          <a:p>
            <a:r>
              <a:rPr lang="es-MX" b="1" dirty="0" smtClean="0"/>
              <a:t>CIRCUNSTANCIA</a:t>
            </a:r>
            <a:endParaRPr lang="es-MX" b="1" dirty="0"/>
          </a:p>
        </p:txBody>
      </p:sp>
    </p:spTree>
    <p:extLst>
      <p:ext uri="{BB962C8B-B14F-4D97-AF65-F5344CB8AC3E}">
        <p14:creationId xmlns:p14="http://schemas.microsoft.com/office/powerpoint/2010/main" val="1784980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744696627"/>
              </p:ext>
            </p:extLst>
          </p:nvPr>
        </p:nvGraphicFramePr>
        <p:xfrm>
          <a:off x="838200" y="257175"/>
          <a:ext cx="10515600" cy="5919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2776841" y="3583516"/>
            <a:ext cx="2175170" cy="369332"/>
          </a:xfrm>
          <a:prstGeom prst="rect">
            <a:avLst/>
          </a:prstGeom>
          <a:noFill/>
        </p:spPr>
        <p:txBody>
          <a:bodyPr wrap="square" rtlCol="0">
            <a:spAutoFit/>
          </a:bodyPr>
          <a:lstStyle/>
          <a:p>
            <a:r>
              <a:rPr lang="es-MX" b="1" dirty="0" smtClean="0"/>
              <a:t>PUNTO DE PARTIDA</a:t>
            </a:r>
            <a:endParaRPr lang="es-MX" b="1" dirty="0"/>
          </a:p>
        </p:txBody>
      </p:sp>
      <p:sp>
        <p:nvSpPr>
          <p:cNvPr id="5" name="4 CuadroTexto"/>
          <p:cNvSpPr txBox="1"/>
          <p:nvPr/>
        </p:nvSpPr>
        <p:spPr>
          <a:xfrm>
            <a:off x="7534395" y="3591777"/>
            <a:ext cx="1087585" cy="400110"/>
          </a:xfrm>
          <a:prstGeom prst="rect">
            <a:avLst/>
          </a:prstGeom>
          <a:noFill/>
        </p:spPr>
        <p:txBody>
          <a:bodyPr wrap="square" rtlCol="0">
            <a:spAutoFit/>
          </a:bodyPr>
          <a:lstStyle/>
          <a:p>
            <a:r>
              <a:rPr lang="es-MX" sz="2000" b="1" dirty="0" smtClean="0"/>
              <a:t>HECHOS</a:t>
            </a:r>
            <a:endParaRPr lang="es-MX" sz="2000" b="1" dirty="0"/>
          </a:p>
        </p:txBody>
      </p:sp>
    </p:spTree>
    <p:extLst>
      <p:ext uri="{BB962C8B-B14F-4D97-AF65-F5344CB8AC3E}">
        <p14:creationId xmlns:p14="http://schemas.microsoft.com/office/powerpoint/2010/main" val="1474990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994166179"/>
              </p:ext>
            </p:extLst>
          </p:nvPr>
        </p:nvGraphicFramePr>
        <p:xfrm>
          <a:off x="838200" y="206375"/>
          <a:ext cx="10515600" cy="5970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2776841" y="2901508"/>
            <a:ext cx="1522027" cy="369332"/>
          </a:xfrm>
          <a:prstGeom prst="rect">
            <a:avLst/>
          </a:prstGeom>
          <a:noFill/>
        </p:spPr>
        <p:txBody>
          <a:bodyPr wrap="square" rtlCol="0">
            <a:spAutoFit/>
          </a:bodyPr>
          <a:lstStyle/>
          <a:p>
            <a:r>
              <a:rPr lang="es-MX" b="1" dirty="0" smtClean="0"/>
              <a:t>LEGITIMIDAD</a:t>
            </a:r>
            <a:endParaRPr lang="es-MX" b="1" dirty="0"/>
          </a:p>
        </p:txBody>
      </p:sp>
      <p:sp>
        <p:nvSpPr>
          <p:cNvPr id="5" name="4 CuadroTexto"/>
          <p:cNvSpPr txBox="1"/>
          <p:nvPr/>
        </p:nvSpPr>
        <p:spPr>
          <a:xfrm>
            <a:off x="8225634" y="2893662"/>
            <a:ext cx="1227122" cy="369332"/>
          </a:xfrm>
          <a:prstGeom prst="rect">
            <a:avLst/>
          </a:prstGeom>
          <a:noFill/>
        </p:spPr>
        <p:txBody>
          <a:bodyPr wrap="square" rtlCol="0">
            <a:spAutoFit/>
          </a:bodyPr>
          <a:lstStyle/>
          <a:p>
            <a:r>
              <a:rPr lang="es-MX" b="1" dirty="0" smtClean="0"/>
              <a:t>REFUERZO</a:t>
            </a:r>
            <a:endParaRPr lang="es-MX" b="1" dirty="0"/>
          </a:p>
        </p:txBody>
      </p:sp>
    </p:spTree>
    <p:extLst>
      <p:ext uri="{BB962C8B-B14F-4D97-AF65-F5344CB8AC3E}">
        <p14:creationId xmlns:p14="http://schemas.microsoft.com/office/powerpoint/2010/main" val="606578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148</TotalTime>
  <Words>376</Words>
  <Application>Microsoft Office PowerPoint</Application>
  <PresentationFormat>Panorámica</PresentationFormat>
  <Paragraphs>49</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Office Theme</vt:lpstr>
      <vt:lpstr>DESARROLLO DE LA COMPETENCIA ARGUMENTATIVA EN FOROS DE DISCUSIÓN EN LÍNEA UNA PROPUESTA CONSTRUCTIVISTA</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DE LA COMPETENCIA ARGUMENTATIVA EN FOROS DE DISCUSIÓN EN LÍNEA UNA PROPUESTA CONSTRUCTIVISTA</dc:title>
  <dc:creator>Tapia</dc:creator>
  <cp:lastModifiedBy>Tapia</cp:lastModifiedBy>
  <cp:revision>10</cp:revision>
  <dcterms:created xsi:type="dcterms:W3CDTF">2016-03-29T12:08:43Z</dcterms:created>
  <dcterms:modified xsi:type="dcterms:W3CDTF">2016-03-30T08:01:20Z</dcterms:modified>
</cp:coreProperties>
</file>